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80" r:id="rId4"/>
    <p:sldId id="261" r:id="rId5"/>
    <p:sldId id="30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74" r:id="rId15"/>
    <p:sldId id="275" r:id="rId16"/>
    <p:sldId id="277" r:id="rId17"/>
    <p:sldId id="278" r:id="rId18"/>
    <p:sldId id="279" r:id="rId19"/>
    <p:sldId id="269" r:id="rId20"/>
    <p:sldId id="270" r:id="rId21"/>
    <p:sldId id="271" r:id="rId22"/>
    <p:sldId id="310" r:id="rId23"/>
    <p:sldId id="309" r:id="rId24"/>
    <p:sldId id="281" r:id="rId25"/>
    <p:sldId id="282" r:id="rId26"/>
    <p:sldId id="283" r:id="rId27"/>
    <p:sldId id="286" r:id="rId28"/>
    <p:sldId id="285" r:id="rId29"/>
    <p:sldId id="287" r:id="rId30"/>
    <p:sldId id="289" r:id="rId31"/>
    <p:sldId id="290" r:id="rId32"/>
    <p:sldId id="291" r:id="rId33"/>
    <p:sldId id="292" r:id="rId34"/>
    <p:sldId id="307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300" r:id="rId43"/>
    <p:sldId id="306" r:id="rId4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83"/>
    <a:srgbClr val="DED8A4"/>
    <a:srgbClr val="B74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B48F6-BCC8-E91B-8861-9323881F863C}" v="2649" dt="2020-06-17T15:59:28.207"/>
    <p1510:client id="{2AD4ED06-E96C-BB67-03C7-1E9D99A8F18B}" v="749" dt="2020-07-06T14:34:03.089"/>
    <p1510:client id="{3797A948-7D33-8100-D710-220E37E8E4CC}" v="67" dt="2020-06-13T14:26:59.739"/>
    <p1510:client id="{3A5CE3E5-3CFB-1144-23E9-C6732B457104}" v="99" dt="2020-06-30T12:50:16.668"/>
    <p1510:client id="{44536291-068B-0F64-1E76-0C2DAA54E2D5}" v="22" dt="2020-06-13T14:55:55.709"/>
    <p1510:client id="{446E3287-81EE-4938-1819-24471493660E}" v="1623" dt="2020-06-23T17:16:47.660"/>
    <p1510:client id="{46F5FD12-7348-4619-D26C-C60DDF59C3F6}" v="346" dt="2020-06-26T06:57:18.319"/>
    <p1510:client id="{5327D1CC-1107-52E9-58C0-68B120DDA2F8}" v="3" dt="2020-06-22T08:34:28.624"/>
    <p1510:client id="{57EC3F18-E5CE-2126-8A93-16A248F7A866}" v="26" dt="2020-07-03T15:11:47.506"/>
    <p1510:client id="{5AF9AA79-D30F-4247-8083-2B61279EDFDA}" v="1676" dt="2020-06-23T12:02:43.704"/>
    <p1510:client id="{5B633F32-60B7-B2DA-1B91-929BF52386F7}" v="1040" dt="2020-06-29T05:28:47.348"/>
    <p1510:client id="{629B0903-3456-F48C-1567-6AA8F3FE1C6E}" v="712" dt="2020-06-26T08:41:44.349"/>
    <p1510:client id="{6356C905-4351-E19E-D2E0-61F345F9FAE0}" v="97" dt="2020-07-04T09:53:16.755"/>
    <p1510:client id="{6FC649D6-9692-5C11-17EB-40DBDEB7084A}" v="451" dt="2020-06-22T14:09:09.744"/>
    <p1510:client id="{8E37F05A-26D4-902E-4A6A-6FA11087A899}" v="3069" dt="2020-06-18T14:36:01.440"/>
    <p1510:client id="{9DEC11D0-E86F-7970-5922-839213C808E8}" v="140" dt="2020-06-26T14:41:11.916"/>
    <p1510:client id="{9FC2D09B-5EFD-B7F6-65F0-C42BD608075E}" v="371" dt="2020-06-15T09:45:43.634"/>
    <p1510:client id="{A499D776-C4CC-4F83-03FF-334390D72A3D}" v="18" dt="2020-07-03T12:02:36.386"/>
    <p1510:client id="{B023C2BE-3A4A-DA31-1AF5-2606C0B58845}" v="1667" dt="2020-07-06T18:41:41.132"/>
    <p1510:client id="{B2FC5DDF-0543-1711-75C1-54FC0406C0F8}" v="3" dt="2020-06-17T10:20:29.591"/>
    <p1510:client id="{B35156B4-02D3-3873-6CF2-BEE78E7A85B9}" v="3584" dt="2020-06-25T20:25:48.470"/>
    <p1510:client id="{B713D0A2-0EFA-0340-8541-5B841F63C2B3}" v="3" dt="2020-07-03T14:08:10.727"/>
    <p1510:client id="{BD3180FD-0AAC-583E-7469-DC9F3139BDF6}" v="4" dt="2020-06-26T07:35:36.293"/>
    <p1510:client id="{C24F89DA-EB66-708C-3756-5D3659AEFE35}" v="76" dt="2020-06-30T14:40:30.470"/>
    <p1510:client id="{CDF2CA0D-C5AE-3370-AE56-E53940517AEE}" v="1100" dt="2020-06-27T06:35:33.560"/>
    <p1510:client id="{F73BAC10-80AF-DE2A-E332-4645F7E3FE82}" v="23" dt="2020-06-18T14:45:13.198"/>
    <p1510:client id="{F92EFB76-D5E3-82D4-F603-B60D45CB157D}" v="52" dt="2020-07-04T06:52:34.687"/>
    <p1510:client id="{FE41F378-A32E-548B-3491-8C61BC4235A1}" v="6" dt="2020-06-30T09:26:26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66043-D225-4E1B-AEDE-0670B0919FB7}" type="doc">
      <dgm:prSet loTypeId="urn:microsoft.com/office/officeart/2005/8/layout/hList6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2C501CC-078C-4A9A-A5CD-1E15B7981A2C}">
      <dgm:prSet phldrT="[Text]"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Chassis</a:t>
          </a:r>
          <a:endParaRPr lang="en-GB" b="0" i="0" u="none" strike="noStrike" cap="none" baseline="0" noProof="0">
            <a:latin typeface="Times New Roman"/>
            <a:cs typeface="Times New Roman"/>
          </a:endParaRPr>
        </a:p>
      </dgm:t>
    </dgm:pt>
    <dgm:pt modelId="{096BA2BA-2828-485B-A4C6-7D3A97FC3B1C}" type="parTrans" cxnId="{1D3F4810-F03D-415A-82B9-2D2336D79595}">
      <dgm:prSet/>
      <dgm:spPr/>
      <dgm:t>
        <a:bodyPr/>
        <a:lstStyle/>
        <a:p>
          <a:endParaRPr lang="en-GB"/>
        </a:p>
      </dgm:t>
    </dgm:pt>
    <dgm:pt modelId="{82FAF38D-5503-4CD0-9218-EBF35C889295}" type="sibTrans" cxnId="{1D3F4810-F03D-415A-82B9-2D2336D79595}">
      <dgm:prSet/>
      <dgm:spPr/>
      <dgm:t>
        <a:bodyPr/>
        <a:lstStyle/>
        <a:p>
          <a:endParaRPr lang="en-GB"/>
        </a:p>
      </dgm:t>
    </dgm:pt>
    <dgm:pt modelId="{EEC7ACFF-067E-4EB4-A6FE-BB6EB62F5665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Minimum Tubes</a:t>
          </a:r>
        </a:p>
      </dgm:t>
    </dgm:pt>
    <dgm:pt modelId="{209CE164-8814-4DEB-AEA9-A49D852D61E3}" type="parTrans" cxnId="{C03EE107-A324-48E1-9CE5-99EFD9A025BA}">
      <dgm:prSet/>
      <dgm:spPr/>
      <dgm:t>
        <a:bodyPr/>
        <a:lstStyle/>
        <a:p>
          <a:endParaRPr lang="en-GB"/>
        </a:p>
      </dgm:t>
    </dgm:pt>
    <dgm:pt modelId="{98D56E0A-9D38-429E-976D-15D6F5E252E5}" type="sibTrans" cxnId="{C03EE107-A324-48E1-9CE5-99EFD9A025BA}">
      <dgm:prSet/>
      <dgm:spPr/>
      <dgm:t>
        <a:bodyPr/>
        <a:lstStyle/>
        <a:p>
          <a:endParaRPr lang="en-GB"/>
        </a:p>
      </dgm:t>
    </dgm:pt>
    <dgm:pt modelId="{91030280-41AB-4F1F-8DD8-0BE540BE5990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Maximum Triangulation</a:t>
          </a:r>
        </a:p>
      </dgm:t>
    </dgm:pt>
    <dgm:pt modelId="{E6AB3021-D553-4D35-8E87-35F0986AA8DF}" type="parTrans" cxnId="{DB0FD0C7-F70F-4943-9D4F-164BB8D8153E}">
      <dgm:prSet/>
      <dgm:spPr/>
      <dgm:t>
        <a:bodyPr/>
        <a:lstStyle/>
        <a:p>
          <a:endParaRPr lang="en-GB"/>
        </a:p>
      </dgm:t>
    </dgm:pt>
    <dgm:pt modelId="{AAC805F4-AF13-4455-B3D7-0BA1DACC047F}" type="sibTrans" cxnId="{DB0FD0C7-F70F-4943-9D4F-164BB8D8153E}">
      <dgm:prSet/>
      <dgm:spPr/>
      <dgm:t>
        <a:bodyPr/>
        <a:lstStyle/>
        <a:p>
          <a:endParaRPr lang="en-GB"/>
        </a:p>
      </dgm:t>
    </dgm:pt>
    <dgm:pt modelId="{7142CA2D-84B8-4EF9-B0C8-641CFCCF5353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Optimum Nodes</a:t>
          </a:r>
        </a:p>
      </dgm:t>
    </dgm:pt>
    <dgm:pt modelId="{858F96AE-D116-4BCA-8C3F-B0DC890A09AE}" type="parTrans" cxnId="{2AEA2369-A552-42A1-AC51-44C3EAF2AAF0}">
      <dgm:prSet/>
      <dgm:spPr/>
      <dgm:t>
        <a:bodyPr/>
        <a:lstStyle/>
        <a:p>
          <a:endParaRPr lang="en-GB"/>
        </a:p>
      </dgm:t>
    </dgm:pt>
    <dgm:pt modelId="{26DFC418-B7E3-4A04-AA6E-E2E454C4852D}" type="sibTrans" cxnId="{2AEA2369-A552-42A1-AC51-44C3EAF2AAF0}">
      <dgm:prSet/>
      <dgm:spPr/>
      <dgm:t>
        <a:bodyPr/>
        <a:lstStyle/>
        <a:p>
          <a:endParaRPr lang="en-GB"/>
        </a:p>
      </dgm:t>
    </dgm:pt>
    <dgm:pt modelId="{713AB539-F6AC-4AD5-BEDC-15218CB7B6EA}">
      <dgm:prSet phldrT="[Text]" phldr="0"/>
      <dgm:spPr/>
      <dgm:t>
        <a:bodyPr/>
        <a:lstStyle/>
        <a:p>
          <a:r>
            <a:rPr lang="en-GB">
              <a:latin typeface="Times New Roman"/>
              <a:cs typeface="Times New Roman"/>
            </a:rPr>
            <a:t>Ergonomics</a:t>
          </a:r>
        </a:p>
      </dgm:t>
    </dgm:pt>
    <dgm:pt modelId="{BC0CC0CC-F14C-4E63-8C90-358723F0A48F}" type="parTrans" cxnId="{92D04368-A949-446A-AF10-AECA97F77E4C}">
      <dgm:prSet/>
      <dgm:spPr/>
      <dgm:t>
        <a:bodyPr/>
        <a:lstStyle/>
        <a:p>
          <a:endParaRPr lang="en-GB"/>
        </a:p>
      </dgm:t>
    </dgm:pt>
    <dgm:pt modelId="{A0682932-7561-414D-B437-7B4DB48DFF19}" type="sibTrans" cxnId="{92D04368-A949-446A-AF10-AECA97F77E4C}">
      <dgm:prSet/>
      <dgm:spPr/>
      <dgm:t>
        <a:bodyPr/>
        <a:lstStyle/>
        <a:p>
          <a:endParaRPr lang="en-GB"/>
        </a:p>
      </dgm:t>
    </dgm:pt>
    <dgm:pt modelId="{52386081-B7B6-4F40-B193-02C0C2427E7D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Comfortable Cockpit Design</a:t>
          </a:r>
        </a:p>
      </dgm:t>
    </dgm:pt>
    <dgm:pt modelId="{45AF1FA5-596A-40FB-915A-C888C2797A40}" type="parTrans" cxnId="{45E483ED-A8DD-45F6-B01E-322844A157E1}">
      <dgm:prSet/>
      <dgm:spPr/>
      <dgm:t>
        <a:bodyPr/>
        <a:lstStyle/>
        <a:p>
          <a:endParaRPr lang="en-GB"/>
        </a:p>
      </dgm:t>
    </dgm:pt>
    <dgm:pt modelId="{CF09F6EA-EC80-4B22-BE19-016696ACAC7A}" type="sibTrans" cxnId="{45E483ED-A8DD-45F6-B01E-322844A157E1}">
      <dgm:prSet/>
      <dgm:spPr/>
      <dgm:t>
        <a:bodyPr/>
        <a:lstStyle/>
        <a:p>
          <a:endParaRPr lang="en-GB"/>
        </a:p>
      </dgm:t>
    </dgm:pt>
    <dgm:pt modelId="{BC0E3795-8CA8-4428-B302-B173437C6432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Optimum Field of Vision</a:t>
          </a:r>
        </a:p>
      </dgm:t>
    </dgm:pt>
    <dgm:pt modelId="{CC9C72C2-DF53-4513-861E-6AE62507CFEA}" type="parTrans" cxnId="{F8C4DBBC-3F1C-4894-8E4A-665B3C3805AB}">
      <dgm:prSet/>
      <dgm:spPr/>
    </dgm:pt>
    <dgm:pt modelId="{432DAA57-C0DC-477A-AE09-AE1F3A6A646B}" type="sibTrans" cxnId="{F8C4DBBC-3F1C-4894-8E4A-665B3C3805AB}">
      <dgm:prSet/>
      <dgm:spPr/>
    </dgm:pt>
    <dgm:pt modelId="{A97C2EE7-0D01-43C2-80B0-FA9E7B868A7B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Adjustable Cockpit </a:t>
          </a:r>
        </a:p>
      </dgm:t>
    </dgm:pt>
    <dgm:pt modelId="{22117B4E-7FCB-4BCB-9DF0-466215B72C3B}" type="parTrans" cxnId="{8A106607-C810-4DC6-99A4-BE8E54103C21}">
      <dgm:prSet/>
      <dgm:spPr/>
    </dgm:pt>
    <dgm:pt modelId="{C876FDAB-B5CA-4726-BFF4-CFD4EA01C3F0}" type="sibTrans" cxnId="{8A106607-C810-4DC6-99A4-BE8E54103C21}">
      <dgm:prSet/>
      <dgm:spPr/>
    </dgm:pt>
    <dgm:pt modelId="{75477703-3404-4A15-B68A-2F5582B41A94}" type="pres">
      <dgm:prSet presAssocID="{ACE66043-D225-4E1B-AEDE-0670B0919FB7}" presName="Name0" presStyleCnt="0">
        <dgm:presLayoutVars>
          <dgm:dir/>
          <dgm:resizeHandles val="exact"/>
        </dgm:presLayoutVars>
      </dgm:prSet>
      <dgm:spPr/>
    </dgm:pt>
    <dgm:pt modelId="{781DB8DA-5B93-48EB-8A5F-5143277E9687}" type="pres">
      <dgm:prSet presAssocID="{D2C501CC-078C-4A9A-A5CD-1E15B7981A2C}" presName="node" presStyleLbl="node1" presStyleIdx="0" presStyleCnt="2">
        <dgm:presLayoutVars>
          <dgm:bulletEnabled val="1"/>
        </dgm:presLayoutVars>
      </dgm:prSet>
      <dgm:spPr/>
    </dgm:pt>
    <dgm:pt modelId="{D28CB0E1-0463-40C2-B0EB-A61557338CCF}" type="pres">
      <dgm:prSet presAssocID="{82FAF38D-5503-4CD0-9218-EBF35C889295}" presName="sibTrans" presStyleCnt="0"/>
      <dgm:spPr/>
    </dgm:pt>
    <dgm:pt modelId="{D839F3EA-B4D4-4253-89C0-9F65809F4745}" type="pres">
      <dgm:prSet presAssocID="{713AB539-F6AC-4AD5-BEDC-15218CB7B6EA}" presName="node" presStyleLbl="node1" presStyleIdx="1" presStyleCnt="2">
        <dgm:presLayoutVars>
          <dgm:bulletEnabled val="1"/>
        </dgm:presLayoutVars>
      </dgm:prSet>
      <dgm:spPr/>
    </dgm:pt>
  </dgm:ptLst>
  <dgm:cxnLst>
    <dgm:cxn modelId="{4F084507-6A56-46D9-9A7D-087220CBA091}" type="presOf" srcId="{D2C501CC-078C-4A9A-A5CD-1E15B7981A2C}" destId="{781DB8DA-5B93-48EB-8A5F-5143277E9687}" srcOrd="0" destOrd="0" presId="urn:microsoft.com/office/officeart/2005/8/layout/hList6"/>
    <dgm:cxn modelId="{8A106607-C810-4DC6-99A4-BE8E54103C21}" srcId="{713AB539-F6AC-4AD5-BEDC-15218CB7B6EA}" destId="{A97C2EE7-0D01-43C2-80B0-FA9E7B868A7B}" srcOrd="1" destOrd="0" parTransId="{22117B4E-7FCB-4BCB-9DF0-466215B72C3B}" sibTransId="{C876FDAB-B5CA-4726-BFF4-CFD4EA01C3F0}"/>
    <dgm:cxn modelId="{C03EE107-A324-48E1-9CE5-99EFD9A025BA}" srcId="{D2C501CC-078C-4A9A-A5CD-1E15B7981A2C}" destId="{EEC7ACFF-067E-4EB4-A6FE-BB6EB62F5665}" srcOrd="0" destOrd="0" parTransId="{209CE164-8814-4DEB-AEA9-A49D852D61E3}" sibTransId="{98D56E0A-9D38-429E-976D-15D6F5E252E5}"/>
    <dgm:cxn modelId="{1D3F4810-F03D-415A-82B9-2D2336D79595}" srcId="{ACE66043-D225-4E1B-AEDE-0670B0919FB7}" destId="{D2C501CC-078C-4A9A-A5CD-1E15B7981A2C}" srcOrd="0" destOrd="0" parTransId="{096BA2BA-2828-485B-A4C6-7D3A97FC3B1C}" sibTransId="{82FAF38D-5503-4CD0-9218-EBF35C889295}"/>
    <dgm:cxn modelId="{F79F981C-C43E-49A6-ACFE-3B4E19C84CF7}" type="presOf" srcId="{BC0E3795-8CA8-4428-B302-B173437C6432}" destId="{D839F3EA-B4D4-4253-89C0-9F65809F4745}" srcOrd="0" destOrd="3" presId="urn:microsoft.com/office/officeart/2005/8/layout/hList6"/>
    <dgm:cxn modelId="{7BB9D01D-9E11-487E-979C-E96A0E277967}" type="presOf" srcId="{713AB539-F6AC-4AD5-BEDC-15218CB7B6EA}" destId="{D839F3EA-B4D4-4253-89C0-9F65809F4745}" srcOrd="0" destOrd="0" presId="urn:microsoft.com/office/officeart/2005/8/layout/hList6"/>
    <dgm:cxn modelId="{92D04368-A949-446A-AF10-AECA97F77E4C}" srcId="{ACE66043-D225-4E1B-AEDE-0670B0919FB7}" destId="{713AB539-F6AC-4AD5-BEDC-15218CB7B6EA}" srcOrd="1" destOrd="0" parTransId="{BC0CC0CC-F14C-4E63-8C90-358723F0A48F}" sibTransId="{A0682932-7561-414D-B437-7B4DB48DFF19}"/>
    <dgm:cxn modelId="{2AEA2369-A552-42A1-AC51-44C3EAF2AAF0}" srcId="{D2C501CC-078C-4A9A-A5CD-1E15B7981A2C}" destId="{7142CA2D-84B8-4EF9-B0C8-641CFCCF5353}" srcOrd="2" destOrd="0" parTransId="{858F96AE-D116-4BCA-8C3F-B0DC890A09AE}" sibTransId="{26DFC418-B7E3-4A04-AA6E-E2E454C4852D}"/>
    <dgm:cxn modelId="{42EF8857-9B59-4FFF-87C4-F1ACC1E2721C}" type="presOf" srcId="{A97C2EE7-0D01-43C2-80B0-FA9E7B868A7B}" destId="{D839F3EA-B4D4-4253-89C0-9F65809F4745}" srcOrd="0" destOrd="2" presId="urn:microsoft.com/office/officeart/2005/8/layout/hList6"/>
    <dgm:cxn modelId="{7AF74DA4-C1CF-47FD-97EC-9691E998874E}" type="presOf" srcId="{7142CA2D-84B8-4EF9-B0C8-641CFCCF5353}" destId="{781DB8DA-5B93-48EB-8A5F-5143277E9687}" srcOrd="0" destOrd="3" presId="urn:microsoft.com/office/officeart/2005/8/layout/hList6"/>
    <dgm:cxn modelId="{922418AB-FE5D-45D6-98EA-54D9F7D091FE}" type="presOf" srcId="{52386081-B7B6-4F40-B193-02C0C2427E7D}" destId="{D839F3EA-B4D4-4253-89C0-9F65809F4745}" srcOrd="0" destOrd="1" presId="urn:microsoft.com/office/officeart/2005/8/layout/hList6"/>
    <dgm:cxn modelId="{F8C4DBBC-3F1C-4894-8E4A-665B3C3805AB}" srcId="{713AB539-F6AC-4AD5-BEDC-15218CB7B6EA}" destId="{BC0E3795-8CA8-4428-B302-B173437C6432}" srcOrd="2" destOrd="0" parTransId="{CC9C72C2-DF53-4513-861E-6AE62507CFEA}" sibTransId="{432DAA57-C0DC-477A-AE09-AE1F3A6A646B}"/>
    <dgm:cxn modelId="{DB0FD0C7-F70F-4943-9D4F-164BB8D8153E}" srcId="{D2C501CC-078C-4A9A-A5CD-1E15B7981A2C}" destId="{91030280-41AB-4F1F-8DD8-0BE540BE5990}" srcOrd="1" destOrd="0" parTransId="{E6AB3021-D553-4D35-8E87-35F0986AA8DF}" sibTransId="{AAC805F4-AF13-4455-B3D7-0BA1DACC047F}"/>
    <dgm:cxn modelId="{198154E0-0195-4564-84B4-A426968ABBA0}" type="presOf" srcId="{ACE66043-D225-4E1B-AEDE-0670B0919FB7}" destId="{75477703-3404-4A15-B68A-2F5582B41A94}" srcOrd="0" destOrd="0" presId="urn:microsoft.com/office/officeart/2005/8/layout/hList6"/>
    <dgm:cxn modelId="{A9C8ABE3-A71C-40FB-A134-59E59816BDBF}" type="presOf" srcId="{EEC7ACFF-067E-4EB4-A6FE-BB6EB62F5665}" destId="{781DB8DA-5B93-48EB-8A5F-5143277E9687}" srcOrd="0" destOrd="1" presId="urn:microsoft.com/office/officeart/2005/8/layout/hList6"/>
    <dgm:cxn modelId="{0C03CDE8-61B8-4DA2-A6A8-2EA299E32D75}" type="presOf" srcId="{91030280-41AB-4F1F-8DD8-0BE540BE5990}" destId="{781DB8DA-5B93-48EB-8A5F-5143277E9687}" srcOrd="0" destOrd="2" presId="urn:microsoft.com/office/officeart/2005/8/layout/hList6"/>
    <dgm:cxn modelId="{45E483ED-A8DD-45F6-B01E-322844A157E1}" srcId="{713AB539-F6AC-4AD5-BEDC-15218CB7B6EA}" destId="{52386081-B7B6-4F40-B193-02C0C2427E7D}" srcOrd="0" destOrd="0" parTransId="{45AF1FA5-596A-40FB-915A-C888C2797A40}" sibTransId="{CF09F6EA-EC80-4B22-BE19-016696ACAC7A}"/>
    <dgm:cxn modelId="{F32BAB8A-8201-48F5-B79D-91FA2E9B7D0C}" type="presParOf" srcId="{75477703-3404-4A15-B68A-2F5582B41A94}" destId="{781DB8DA-5B93-48EB-8A5F-5143277E9687}" srcOrd="0" destOrd="0" presId="urn:microsoft.com/office/officeart/2005/8/layout/hList6"/>
    <dgm:cxn modelId="{17A3F1C0-0CEE-485D-A52F-23D19320122A}" type="presParOf" srcId="{75477703-3404-4A15-B68A-2F5582B41A94}" destId="{D28CB0E1-0463-40C2-B0EB-A61557338CCF}" srcOrd="1" destOrd="0" presId="urn:microsoft.com/office/officeart/2005/8/layout/hList6"/>
    <dgm:cxn modelId="{D15004FD-8628-483D-83F2-8ABC58E4A24A}" type="presParOf" srcId="{75477703-3404-4A15-B68A-2F5582B41A94}" destId="{D839F3EA-B4D4-4253-89C0-9F65809F4745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918E80-F74B-4372-B439-ACE7B44030A7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DA50D34C-19EC-467E-A495-8823E0575E06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Adjustable driver's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jig</a:t>
          </a:r>
          <a:endParaRPr lang="en-GB">
            <a:latin typeface="Times New Roman"/>
            <a:cs typeface="Times New Roman"/>
          </a:endParaRPr>
        </a:p>
      </dgm:t>
    </dgm:pt>
    <dgm:pt modelId="{88F735A7-F878-424E-99A9-0EF42C7B3545}" type="parTrans" cxnId="{A6ED0014-D243-4614-98B5-D96963E72BAD}">
      <dgm:prSet/>
      <dgm:spPr/>
    </dgm:pt>
    <dgm:pt modelId="{BFD2D786-E2BB-488A-9EC2-FAA3B2A7C1C5}" type="sibTrans" cxnId="{A6ED0014-D243-4614-98B5-D96963E72BAD}">
      <dgm:prSet/>
      <dgm:spPr/>
    </dgm:pt>
    <dgm:pt modelId="{546B9BA4-E5CA-43F8-B728-ACAFB0728AC1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Optimum driver data</a:t>
          </a:r>
        </a:p>
      </dgm:t>
    </dgm:pt>
    <dgm:pt modelId="{BBEFFDBF-D4A9-4D60-B3C3-AC10BFE8EF8D}" type="parTrans" cxnId="{7BB5E107-9C24-41C7-8609-A892338887C8}">
      <dgm:prSet/>
      <dgm:spPr/>
    </dgm:pt>
    <dgm:pt modelId="{0AD297E0-7977-4E28-B466-0DA5635E8E4F}" type="sibTrans" cxnId="{7BB5E107-9C24-41C7-8609-A892338887C8}">
      <dgm:prSet/>
      <dgm:spPr/>
    </dgm:pt>
    <dgm:pt modelId="{E034C699-A8F1-41FA-9C5C-A7E8137EFC57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Better cockpit design</a:t>
          </a:r>
        </a:p>
      </dgm:t>
    </dgm:pt>
    <dgm:pt modelId="{36E3F776-C708-4399-B9D1-8F3A6CFD8604}" type="parTrans" cxnId="{24950AAB-3064-4408-AF60-4DAE523B9EFB}">
      <dgm:prSet/>
      <dgm:spPr/>
    </dgm:pt>
    <dgm:pt modelId="{718FDF17-B0F6-4DB3-8F96-0D23A2DBFBCB}" type="sibTrans" cxnId="{24950AAB-3064-4408-AF60-4DAE523B9EFB}">
      <dgm:prSet/>
      <dgm:spPr/>
    </dgm:pt>
    <dgm:pt modelId="{7B473FBF-B538-42A9-A957-8CAAD0837286}" type="pres">
      <dgm:prSet presAssocID="{79918E80-F74B-4372-B439-ACE7B44030A7}" presName="Name0" presStyleCnt="0">
        <dgm:presLayoutVars>
          <dgm:dir/>
          <dgm:animLvl val="lvl"/>
          <dgm:resizeHandles val="exact"/>
        </dgm:presLayoutVars>
      </dgm:prSet>
      <dgm:spPr/>
    </dgm:pt>
    <dgm:pt modelId="{92F80CDC-FA44-4C25-AA0E-44AE7ADB5842}" type="pres">
      <dgm:prSet presAssocID="{DA50D34C-19EC-467E-A495-8823E0575E0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7C9FC40-F578-4BF4-ADFE-512FEEDDC960}" type="pres">
      <dgm:prSet presAssocID="{BFD2D786-E2BB-488A-9EC2-FAA3B2A7C1C5}" presName="parTxOnlySpace" presStyleCnt="0"/>
      <dgm:spPr/>
    </dgm:pt>
    <dgm:pt modelId="{5820D4B3-5E94-45B2-8635-34082D3D1F55}" type="pres">
      <dgm:prSet presAssocID="{546B9BA4-E5CA-43F8-B728-ACAFB0728AC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18D3E4-44ED-4C01-82C2-3DD260219765}" type="pres">
      <dgm:prSet presAssocID="{0AD297E0-7977-4E28-B466-0DA5635E8E4F}" presName="parTxOnlySpace" presStyleCnt="0"/>
      <dgm:spPr/>
    </dgm:pt>
    <dgm:pt modelId="{ED788F30-0707-43B5-B354-AFFFC04B42B1}" type="pres">
      <dgm:prSet presAssocID="{E034C699-A8F1-41FA-9C5C-A7E8137EFC5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BB5E107-9C24-41C7-8609-A892338887C8}" srcId="{79918E80-F74B-4372-B439-ACE7B44030A7}" destId="{546B9BA4-E5CA-43F8-B728-ACAFB0728AC1}" srcOrd="1" destOrd="0" parTransId="{BBEFFDBF-D4A9-4D60-B3C3-AC10BFE8EF8D}" sibTransId="{0AD297E0-7977-4E28-B466-0DA5635E8E4F}"/>
    <dgm:cxn modelId="{A6ED0014-D243-4614-98B5-D96963E72BAD}" srcId="{79918E80-F74B-4372-B439-ACE7B44030A7}" destId="{DA50D34C-19EC-467E-A495-8823E0575E06}" srcOrd="0" destOrd="0" parTransId="{88F735A7-F878-424E-99A9-0EF42C7B3545}" sibTransId="{BFD2D786-E2BB-488A-9EC2-FAA3B2A7C1C5}"/>
    <dgm:cxn modelId="{DF992A35-BB0C-49DC-9696-BB459955FBCE}" type="presOf" srcId="{79918E80-F74B-4372-B439-ACE7B44030A7}" destId="{7B473FBF-B538-42A9-A957-8CAAD0837286}" srcOrd="0" destOrd="0" presId="urn:microsoft.com/office/officeart/2005/8/layout/chevron1"/>
    <dgm:cxn modelId="{32CEA864-404E-45F7-85A0-63E15F68BDCD}" type="presOf" srcId="{546B9BA4-E5CA-43F8-B728-ACAFB0728AC1}" destId="{5820D4B3-5E94-45B2-8635-34082D3D1F55}" srcOrd="0" destOrd="0" presId="urn:microsoft.com/office/officeart/2005/8/layout/chevron1"/>
    <dgm:cxn modelId="{D8A9B396-A716-4A8F-979F-E95BA95A6962}" type="presOf" srcId="{E034C699-A8F1-41FA-9C5C-A7E8137EFC57}" destId="{ED788F30-0707-43B5-B354-AFFFC04B42B1}" srcOrd="0" destOrd="0" presId="urn:microsoft.com/office/officeart/2005/8/layout/chevron1"/>
    <dgm:cxn modelId="{24950AAB-3064-4408-AF60-4DAE523B9EFB}" srcId="{79918E80-F74B-4372-B439-ACE7B44030A7}" destId="{E034C699-A8F1-41FA-9C5C-A7E8137EFC57}" srcOrd="2" destOrd="0" parTransId="{36E3F776-C708-4399-B9D1-8F3A6CFD8604}" sibTransId="{718FDF17-B0F6-4DB3-8F96-0D23A2DBFBCB}"/>
    <dgm:cxn modelId="{80D629BF-6B8B-469B-A7EA-545D54C95E71}" type="presOf" srcId="{DA50D34C-19EC-467E-A495-8823E0575E06}" destId="{92F80CDC-FA44-4C25-AA0E-44AE7ADB5842}" srcOrd="0" destOrd="0" presId="urn:microsoft.com/office/officeart/2005/8/layout/chevron1"/>
    <dgm:cxn modelId="{74419F4E-4C59-4DF1-AFC6-89A99CB64F0F}" type="presParOf" srcId="{7B473FBF-B538-42A9-A957-8CAAD0837286}" destId="{92F80CDC-FA44-4C25-AA0E-44AE7ADB5842}" srcOrd="0" destOrd="0" presId="urn:microsoft.com/office/officeart/2005/8/layout/chevron1"/>
    <dgm:cxn modelId="{A43BD69A-CD4F-457E-96A7-A3BCBB10085B}" type="presParOf" srcId="{7B473FBF-B538-42A9-A957-8CAAD0837286}" destId="{27C9FC40-F578-4BF4-ADFE-512FEEDDC960}" srcOrd="1" destOrd="0" presId="urn:microsoft.com/office/officeart/2005/8/layout/chevron1"/>
    <dgm:cxn modelId="{51A2BF2E-243A-4B2D-9574-475BD467399E}" type="presParOf" srcId="{7B473FBF-B538-42A9-A957-8CAAD0837286}" destId="{5820D4B3-5E94-45B2-8635-34082D3D1F55}" srcOrd="2" destOrd="0" presId="urn:microsoft.com/office/officeart/2005/8/layout/chevron1"/>
    <dgm:cxn modelId="{799D5BA1-B91F-47D5-8D3A-47EF67CEA82A}" type="presParOf" srcId="{7B473FBF-B538-42A9-A957-8CAAD0837286}" destId="{7E18D3E4-44ED-4C01-82C2-3DD260219765}" srcOrd="3" destOrd="0" presId="urn:microsoft.com/office/officeart/2005/8/layout/chevron1"/>
    <dgm:cxn modelId="{CFCD4030-ECBC-423F-A336-472F22001662}" type="presParOf" srcId="{7B473FBF-B538-42A9-A957-8CAAD0837286}" destId="{ED788F30-0707-43B5-B354-AFFFC04B42B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A3FEAA-3030-4E5D-B99B-37FB9B7F5B6F}" type="doc">
      <dgm:prSet loTypeId="urn:microsoft.com/office/officeart/2005/8/layout/radial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EB52A98-B908-47E7-B794-D01A084F264E}">
      <dgm:prSet phldrT="[Text]" phldr="0"/>
      <dgm:spPr/>
      <dgm:t>
        <a:bodyPr/>
        <a:lstStyle/>
        <a:p>
          <a:pPr rtl="0"/>
          <a:r>
            <a:rPr lang="en-GB" b="0" i="0" u="none" strike="noStrike" cap="none" baseline="0" noProof="0"/>
            <a:t>Turn wheel without elbows hitting legs</a:t>
          </a:r>
          <a:endParaRPr lang="en-GB" b="0" i="0" u="none" strike="noStrike" cap="none" baseline="0" noProof="0">
            <a:latin typeface="Calibri Light"/>
            <a:cs typeface="Calibri Light"/>
          </a:endParaRPr>
        </a:p>
      </dgm:t>
    </dgm:pt>
    <dgm:pt modelId="{2168FC5F-5865-47BC-A5BF-8FDB130A5367}" type="parTrans" cxnId="{FECF6197-F54B-4307-A500-49F5854F3D1F}">
      <dgm:prSet/>
      <dgm:spPr/>
      <dgm:t>
        <a:bodyPr/>
        <a:lstStyle/>
        <a:p>
          <a:endParaRPr lang="en-GB"/>
        </a:p>
      </dgm:t>
    </dgm:pt>
    <dgm:pt modelId="{03570EF2-FA29-45F8-9315-E65EA738C639}" type="sibTrans" cxnId="{FECF6197-F54B-4307-A500-49F5854F3D1F}">
      <dgm:prSet/>
      <dgm:spPr/>
      <dgm:t>
        <a:bodyPr/>
        <a:lstStyle/>
        <a:p>
          <a:endParaRPr lang="en-GB"/>
        </a:p>
      </dgm:t>
    </dgm:pt>
    <dgm:pt modelId="{11A48D5A-1BE6-436D-B75E-497AA6574FCA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Upper arm and forearm at 90</a:t>
          </a:r>
          <a:r>
            <a:rPr lang="en-GB" baseline="30000">
              <a:latin typeface="Calibri Light" panose="020F0302020204030204"/>
            </a:rPr>
            <a:t>0</a:t>
          </a:r>
          <a:endParaRPr lang="en-GB" baseline="30000"/>
        </a:p>
      </dgm:t>
    </dgm:pt>
    <dgm:pt modelId="{E6643B08-E7E0-495E-B972-49A6F46289B1}" type="parTrans" cxnId="{244623EB-CA17-4C0B-B126-6FB5BA3B540D}">
      <dgm:prSet/>
      <dgm:spPr/>
      <dgm:t>
        <a:bodyPr/>
        <a:lstStyle/>
        <a:p>
          <a:endParaRPr lang="en-GB"/>
        </a:p>
      </dgm:t>
    </dgm:pt>
    <dgm:pt modelId="{2E57DC66-75B8-4124-A07F-A664BE280456}" type="sibTrans" cxnId="{244623EB-CA17-4C0B-B126-6FB5BA3B540D}">
      <dgm:prSet/>
      <dgm:spPr/>
      <dgm:t>
        <a:bodyPr/>
        <a:lstStyle/>
        <a:p>
          <a:endParaRPr lang="en-GB"/>
        </a:p>
      </dgm:t>
    </dgm:pt>
    <dgm:pt modelId="{A55DF07C-0565-439E-9FCB-B0793325865D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Operate Paddle shifters without steering wheel contact</a:t>
          </a:r>
          <a:endParaRPr lang="en-GB"/>
        </a:p>
      </dgm:t>
    </dgm:pt>
    <dgm:pt modelId="{5BF4D55A-28DB-4C11-98BB-ACCA67F5451E}" type="parTrans" cxnId="{BF7AA959-1087-4032-A75F-8D85573BF655}">
      <dgm:prSet/>
      <dgm:spPr/>
      <dgm:t>
        <a:bodyPr/>
        <a:lstStyle/>
        <a:p>
          <a:endParaRPr lang="en-GB"/>
        </a:p>
      </dgm:t>
    </dgm:pt>
    <dgm:pt modelId="{607A9BB0-309C-488F-9438-0DA63D4FC169}" type="sibTrans" cxnId="{BF7AA959-1087-4032-A75F-8D85573BF655}">
      <dgm:prSet/>
      <dgm:spPr/>
      <dgm:t>
        <a:bodyPr/>
        <a:lstStyle/>
        <a:p>
          <a:endParaRPr lang="en-GB"/>
        </a:p>
      </dgm:t>
    </dgm:pt>
    <dgm:pt modelId="{68066BF2-0C32-439F-B03F-554CEFE83A3E}" type="pres">
      <dgm:prSet presAssocID="{ECA3FEAA-3030-4E5D-B99B-37FB9B7F5B6F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2464ED1E-3356-4B59-B27C-52932CE1EA27}" type="pres">
      <dgm:prSet presAssocID="{ECA3FEAA-3030-4E5D-B99B-37FB9B7F5B6F}" presName="cycle" presStyleCnt="0"/>
      <dgm:spPr/>
    </dgm:pt>
    <dgm:pt modelId="{8A112DB3-5AF9-4275-904E-44C2FC0B9A37}" type="pres">
      <dgm:prSet presAssocID="{ECA3FEAA-3030-4E5D-B99B-37FB9B7F5B6F}" presName="centerShape" presStyleCnt="0"/>
      <dgm:spPr/>
    </dgm:pt>
    <dgm:pt modelId="{DE188BC6-EDEC-4101-9633-3B12DA1D9ED1}" type="pres">
      <dgm:prSet presAssocID="{ECA3FEAA-3030-4E5D-B99B-37FB9B7F5B6F}" presName="connSite" presStyleLbl="node1" presStyleIdx="0" presStyleCnt="4"/>
      <dgm:spPr/>
    </dgm:pt>
    <dgm:pt modelId="{F6745A01-8192-4366-90F4-EFA006139A16}" type="pres">
      <dgm:prSet presAssocID="{ECA3FEAA-3030-4E5D-B99B-37FB9B7F5B6F}" presName="visible" presStyleLbl="node1" presStyleIdx="0" presStyleCnt="4"/>
      <dgm:spPr/>
    </dgm:pt>
    <dgm:pt modelId="{F669A5B7-5C08-45DE-8E88-473FA828F98A}" type="pres">
      <dgm:prSet presAssocID="{2168FC5F-5865-47BC-A5BF-8FDB130A5367}" presName="Name25" presStyleLbl="parChTrans1D1" presStyleIdx="0" presStyleCnt="3"/>
      <dgm:spPr/>
    </dgm:pt>
    <dgm:pt modelId="{E626B27B-8B66-4902-B160-A07C496C604D}" type="pres">
      <dgm:prSet presAssocID="{5EB52A98-B908-47E7-B794-D01A084F264E}" presName="node" presStyleCnt="0"/>
      <dgm:spPr/>
    </dgm:pt>
    <dgm:pt modelId="{BDCF86CD-7316-4EC1-8F36-FAD6A8878C56}" type="pres">
      <dgm:prSet presAssocID="{5EB52A98-B908-47E7-B794-D01A084F264E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B086CFB-5ACE-4247-B3AD-B474F9C77925}" type="pres">
      <dgm:prSet presAssocID="{5EB52A98-B908-47E7-B794-D01A084F264E}" presName="childNode" presStyleLbl="revTx" presStyleIdx="0" presStyleCnt="0">
        <dgm:presLayoutVars>
          <dgm:bulletEnabled val="1"/>
        </dgm:presLayoutVars>
      </dgm:prSet>
      <dgm:spPr/>
    </dgm:pt>
    <dgm:pt modelId="{4388C9C5-8136-4360-BD55-7544C2DF50C7}" type="pres">
      <dgm:prSet presAssocID="{E6643B08-E7E0-495E-B972-49A6F46289B1}" presName="Name25" presStyleLbl="parChTrans1D1" presStyleIdx="1" presStyleCnt="3"/>
      <dgm:spPr/>
    </dgm:pt>
    <dgm:pt modelId="{AFC5AFF2-EB2E-4CDC-8D51-69A1766CE19A}" type="pres">
      <dgm:prSet presAssocID="{11A48D5A-1BE6-436D-B75E-497AA6574FCA}" presName="node" presStyleCnt="0"/>
      <dgm:spPr/>
    </dgm:pt>
    <dgm:pt modelId="{FE52002C-5306-46E5-B17B-87B3DB6628E4}" type="pres">
      <dgm:prSet presAssocID="{11A48D5A-1BE6-436D-B75E-497AA6574FCA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5B7E6009-B686-4303-9E5E-ACFDAF009D0F}" type="pres">
      <dgm:prSet presAssocID="{11A48D5A-1BE6-436D-B75E-497AA6574FCA}" presName="childNode" presStyleLbl="revTx" presStyleIdx="0" presStyleCnt="0">
        <dgm:presLayoutVars>
          <dgm:bulletEnabled val="1"/>
        </dgm:presLayoutVars>
      </dgm:prSet>
      <dgm:spPr/>
    </dgm:pt>
    <dgm:pt modelId="{C988E72D-8BE6-4F03-8F91-C0DAE587E516}" type="pres">
      <dgm:prSet presAssocID="{5BF4D55A-28DB-4C11-98BB-ACCA67F5451E}" presName="Name25" presStyleLbl="parChTrans1D1" presStyleIdx="2" presStyleCnt="3"/>
      <dgm:spPr/>
    </dgm:pt>
    <dgm:pt modelId="{5C5FBC53-6996-43CA-A48E-69C51FD8FCB4}" type="pres">
      <dgm:prSet presAssocID="{A55DF07C-0565-439E-9FCB-B0793325865D}" presName="node" presStyleCnt="0"/>
      <dgm:spPr/>
    </dgm:pt>
    <dgm:pt modelId="{D92ABD1B-8F91-4E09-89E5-EAFC6603B966}" type="pres">
      <dgm:prSet presAssocID="{A55DF07C-0565-439E-9FCB-B0793325865D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3FB3A129-2E47-460C-BA8D-A47D5C2045DA}" type="pres">
      <dgm:prSet presAssocID="{A55DF07C-0565-439E-9FCB-B0793325865D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93CB627-0947-4743-85AC-2161626E2F59}" type="presOf" srcId="{E6643B08-E7E0-495E-B972-49A6F46289B1}" destId="{4388C9C5-8136-4360-BD55-7544C2DF50C7}" srcOrd="0" destOrd="0" presId="urn:microsoft.com/office/officeart/2005/8/layout/radial2"/>
    <dgm:cxn modelId="{F0DC2962-2024-467E-83CB-8CD7F41C970F}" type="presOf" srcId="{5EB52A98-B908-47E7-B794-D01A084F264E}" destId="{BDCF86CD-7316-4EC1-8F36-FAD6A8878C56}" srcOrd="0" destOrd="0" presId="urn:microsoft.com/office/officeart/2005/8/layout/radial2"/>
    <dgm:cxn modelId="{46475055-8B13-494D-8D01-F9EC068F192F}" type="presOf" srcId="{A55DF07C-0565-439E-9FCB-B0793325865D}" destId="{D92ABD1B-8F91-4E09-89E5-EAFC6603B966}" srcOrd="0" destOrd="0" presId="urn:microsoft.com/office/officeart/2005/8/layout/radial2"/>
    <dgm:cxn modelId="{BF7AA959-1087-4032-A75F-8D85573BF655}" srcId="{ECA3FEAA-3030-4E5D-B99B-37FB9B7F5B6F}" destId="{A55DF07C-0565-439E-9FCB-B0793325865D}" srcOrd="2" destOrd="0" parTransId="{5BF4D55A-28DB-4C11-98BB-ACCA67F5451E}" sibTransId="{607A9BB0-309C-488F-9438-0DA63D4FC169}"/>
    <dgm:cxn modelId="{769E8688-9D98-4BA3-9F57-9AB43B423DC1}" type="presOf" srcId="{11A48D5A-1BE6-436D-B75E-497AA6574FCA}" destId="{FE52002C-5306-46E5-B17B-87B3DB6628E4}" srcOrd="0" destOrd="0" presId="urn:microsoft.com/office/officeart/2005/8/layout/radial2"/>
    <dgm:cxn modelId="{EBE2D692-569E-49B8-9BB8-3D619B6D555A}" type="presOf" srcId="{2168FC5F-5865-47BC-A5BF-8FDB130A5367}" destId="{F669A5B7-5C08-45DE-8E88-473FA828F98A}" srcOrd="0" destOrd="0" presId="urn:microsoft.com/office/officeart/2005/8/layout/radial2"/>
    <dgm:cxn modelId="{FECF6197-F54B-4307-A500-49F5854F3D1F}" srcId="{ECA3FEAA-3030-4E5D-B99B-37FB9B7F5B6F}" destId="{5EB52A98-B908-47E7-B794-D01A084F264E}" srcOrd="0" destOrd="0" parTransId="{2168FC5F-5865-47BC-A5BF-8FDB130A5367}" sibTransId="{03570EF2-FA29-45F8-9315-E65EA738C639}"/>
    <dgm:cxn modelId="{76576E97-CB34-4B6C-9367-B5D447DFA6A8}" type="presOf" srcId="{ECA3FEAA-3030-4E5D-B99B-37FB9B7F5B6F}" destId="{68066BF2-0C32-439F-B03F-554CEFE83A3E}" srcOrd="0" destOrd="0" presId="urn:microsoft.com/office/officeart/2005/8/layout/radial2"/>
    <dgm:cxn modelId="{F82B2AA7-BA60-4B1E-A021-EDBE1CC314E0}" type="presOf" srcId="{5BF4D55A-28DB-4C11-98BB-ACCA67F5451E}" destId="{C988E72D-8BE6-4F03-8F91-C0DAE587E516}" srcOrd="0" destOrd="0" presId="urn:microsoft.com/office/officeart/2005/8/layout/radial2"/>
    <dgm:cxn modelId="{244623EB-CA17-4C0B-B126-6FB5BA3B540D}" srcId="{ECA3FEAA-3030-4E5D-B99B-37FB9B7F5B6F}" destId="{11A48D5A-1BE6-436D-B75E-497AA6574FCA}" srcOrd="1" destOrd="0" parTransId="{E6643B08-E7E0-495E-B972-49A6F46289B1}" sibTransId="{2E57DC66-75B8-4124-A07F-A664BE280456}"/>
    <dgm:cxn modelId="{CD03AA38-E21C-4324-A185-0C298B9E592C}" type="presParOf" srcId="{68066BF2-0C32-439F-B03F-554CEFE83A3E}" destId="{2464ED1E-3356-4B59-B27C-52932CE1EA27}" srcOrd="0" destOrd="0" presId="urn:microsoft.com/office/officeart/2005/8/layout/radial2"/>
    <dgm:cxn modelId="{C01F76A0-DF3F-4886-82C6-3FF8FFF4C19A}" type="presParOf" srcId="{2464ED1E-3356-4B59-B27C-52932CE1EA27}" destId="{8A112DB3-5AF9-4275-904E-44C2FC0B9A37}" srcOrd="0" destOrd="0" presId="urn:microsoft.com/office/officeart/2005/8/layout/radial2"/>
    <dgm:cxn modelId="{ECF94CD2-4E4E-4D25-A997-F0A621D32674}" type="presParOf" srcId="{8A112DB3-5AF9-4275-904E-44C2FC0B9A37}" destId="{DE188BC6-EDEC-4101-9633-3B12DA1D9ED1}" srcOrd="0" destOrd="0" presId="urn:microsoft.com/office/officeart/2005/8/layout/radial2"/>
    <dgm:cxn modelId="{32035661-21F9-4F8C-BBB7-E5E426FA0021}" type="presParOf" srcId="{8A112DB3-5AF9-4275-904E-44C2FC0B9A37}" destId="{F6745A01-8192-4366-90F4-EFA006139A16}" srcOrd="1" destOrd="0" presId="urn:microsoft.com/office/officeart/2005/8/layout/radial2"/>
    <dgm:cxn modelId="{FA17419F-AB79-4FD3-9BC4-EC6CB5A9C190}" type="presParOf" srcId="{2464ED1E-3356-4B59-B27C-52932CE1EA27}" destId="{F669A5B7-5C08-45DE-8E88-473FA828F98A}" srcOrd="1" destOrd="0" presId="urn:microsoft.com/office/officeart/2005/8/layout/radial2"/>
    <dgm:cxn modelId="{5539BD36-01FF-492B-8FC7-9A062DED41FB}" type="presParOf" srcId="{2464ED1E-3356-4B59-B27C-52932CE1EA27}" destId="{E626B27B-8B66-4902-B160-A07C496C604D}" srcOrd="2" destOrd="0" presId="urn:microsoft.com/office/officeart/2005/8/layout/radial2"/>
    <dgm:cxn modelId="{07F2B655-6F83-474F-B2CD-FAEE06B109C0}" type="presParOf" srcId="{E626B27B-8B66-4902-B160-A07C496C604D}" destId="{BDCF86CD-7316-4EC1-8F36-FAD6A8878C56}" srcOrd="0" destOrd="0" presId="urn:microsoft.com/office/officeart/2005/8/layout/radial2"/>
    <dgm:cxn modelId="{9EBE2478-CD20-43DB-89E7-25ED970A5817}" type="presParOf" srcId="{E626B27B-8B66-4902-B160-A07C496C604D}" destId="{7B086CFB-5ACE-4247-B3AD-B474F9C77925}" srcOrd="1" destOrd="0" presId="urn:microsoft.com/office/officeart/2005/8/layout/radial2"/>
    <dgm:cxn modelId="{45B1A8F0-FAA3-4E2C-A9A2-4C5FDA8B32AC}" type="presParOf" srcId="{2464ED1E-3356-4B59-B27C-52932CE1EA27}" destId="{4388C9C5-8136-4360-BD55-7544C2DF50C7}" srcOrd="3" destOrd="0" presId="urn:microsoft.com/office/officeart/2005/8/layout/radial2"/>
    <dgm:cxn modelId="{B7EFC687-22CC-4AA2-928D-ABB4621F8B91}" type="presParOf" srcId="{2464ED1E-3356-4B59-B27C-52932CE1EA27}" destId="{AFC5AFF2-EB2E-4CDC-8D51-69A1766CE19A}" srcOrd="4" destOrd="0" presId="urn:microsoft.com/office/officeart/2005/8/layout/radial2"/>
    <dgm:cxn modelId="{BD3DA5BD-6AED-455A-B32D-582053B01691}" type="presParOf" srcId="{AFC5AFF2-EB2E-4CDC-8D51-69A1766CE19A}" destId="{FE52002C-5306-46E5-B17B-87B3DB6628E4}" srcOrd="0" destOrd="0" presId="urn:microsoft.com/office/officeart/2005/8/layout/radial2"/>
    <dgm:cxn modelId="{1E0E57A7-BD5D-43B4-A590-C31492140748}" type="presParOf" srcId="{AFC5AFF2-EB2E-4CDC-8D51-69A1766CE19A}" destId="{5B7E6009-B686-4303-9E5E-ACFDAF009D0F}" srcOrd="1" destOrd="0" presId="urn:microsoft.com/office/officeart/2005/8/layout/radial2"/>
    <dgm:cxn modelId="{9451AD87-F736-4F84-B213-88B7F7E786E2}" type="presParOf" srcId="{2464ED1E-3356-4B59-B27C-52932CE1EA27}" destId="{C988E72D-8BE6-4F03-8F91-C0DAE587E516}" srcOrd="5" destOrd="0" presId="urn:microsoft.com/office/officeart/2005/8/layout/radial2"/>
    <dgm:cxn modelId="{3CD1A885-41DF-4672-B7A0-8A157262E2C3}" type="presParOf" srcId="{2464ED1E-3356-4B59-B27C-52932CE1EA27}" destId="{5C5FBC53-6996-43CA-A48E-69C51FD8FCB4}" srcOrd="6" destOrd="0" presId="urn:microsoft.com/office/officeart/2005/8/layout/radial2"/>
    <dgm:cxn modelId="{C9A4FAB2-D4B3-4D52-AC4A-FFCE717541BD}" type="presParOf" srcId="{5C5FBC53-6996-43CA-A48E-69C51FD8FCB4}" destId="{D92ABD1B-8F91-4E09-89E5-EAFC6603B966}" srcOrd="0" destOrd="0" presId="urn:microsoft.com/office/officeart/2005/8/layout/radial2"/>
    <dgm:cxn modelId="{30651F2F-E04F-4273-A703-33123CFCCB76}" type="presParOf" srcId="{5C5FBC53-6996-43CA-A48E-69C51FD8FCB4}" destId="{3FB3A129-2E47-460C-BA8D-A47D5C2045D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9BDDB8-CB19-4CDB-B6DF-7A5C40A8DC37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A7B89AA8-99B1-49FB-A088-DF79EECE4B7D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Acquiring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</a:t>
          </a:r>
          <a:r>
            <a:rPr lang="en-GB">
              <a:latin typeface="Times New Roman"/>
              <a:cs typeface="Times New Roman"/>
            </a:rPr>
            <a:t>information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</a:t>
          </a:r>
          <a:r>
            <a:rPr lang="en-GB">
              <a:latin typeface="Times New Roman"/>
              <a:cs typeface="Times New Roman"/>
            </a:rPr>
            <a:t>available</a:t>
          </a:r>
          <a:endParaRPr lang="en-US"/>
        </a:p>
      </dgm:t>
    </dgm:pt>
    <dgm:pt modelId="{FE800E79-2DFF-4387-940D-6CC82B506647}" type="parTrans" cxnId="{4CFFF69D-38AD-46B4-8F7A-6D0E84D9BA52}">
      <dgm:prSet/>
      <dgm:spPr/>
      <dgm:t>
        <a:bodyPr/>
        <a:lstStyle/>
        <a:p>
          <a:endParaRPr lang="en-GB"/>
        </a:p>
      </dgm:t>
    </dgm:pt>
    <dgm:pt modelId="{526F5E5E-8BF1-42C7-90FA-BBCBB4AF0230}" type="sibTrans" cxnId="{4CFFF69D-38AD-46B4-8F7A-6D0E84D9BA52}">
      <dgm:prSet/>
      <dgm:spPr/>
      <dgm:t>
        <a:bodyPr/>
        <a:lstStyle/>
        <a:p>
          <a:endParaRPr lang="en-GB"/>
        </a:p>
      </dgm:t>
    </dgm:pt>
    <dgm:pt modelId="{F84F4556-22B7-43A2-957F-2F6288C3FC5F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Processing the sensed information to understand the situation</a:t>
          </a:r>
        </a:p>
      </dgm:t>
    </dgm:pt>
    <dgm:pt modelId="{51091B59-7147-4884-99E9-A86D9938BFFB}" type="parTrans" cxnId="{7051BF6A-4846-4ED8-AFEC-D5EAE14A611C}">
      <dgm:prSet/>
      <dgm:spPr/>
      <dgm:t>
        <a:bodyPr/>
        <a:lstStyle/>
        <a:p>
          <a:endParaRPr lang="en-GB"/>
        </a:p>
      </dgm:t>
    </dgm:pt>
    <dgm:pt modelId="{7137BFBE-B315-4997-B3DF-AA8D8964AFA4}" type="sibTrans" cxnId="{7051BF6A-4846-4ED8-AFEC-D5EAE14A611C}">
      <dgm:prSet/>
      <dgm:spPr/>
      <dgm:t>
        <a:bodyPr/>
        <a:lstStyle/>
        <a:p>
          <a:endParaRPr lang="en-GB"/>
        </a:p>
      </dgm:t>
    </dgm:pt>
    <dgm:pt modelId="{7A8FD7EE-816B-4D45-B40D-4EBC851A1CE5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Selecting what to do</a:t>
          </a:r>
        </a:p>
      </dgm:t>
    </dgm:pt>
    <dgm:pt modelId="{88F8C793-63F4-4226-AD48-685A1C531A26}" type="parTrans" cxnId="{0E31F899-45AA-4714-A89F-8D449A235F4B}">
      <dgm:prSet/>
      <dgm:spPr/>
      <dgm:t>
        <a:bodyPr/>
        <a:lstStyle/>
        <a:p>
          <a:endParaRPr lang="en-GB"/>
        </a:p>
      </dgm:t>
    </dgm:pt>
    <dgm:pt modelId="{5F215B9B-1EC1-4696-BCDB-EA24A30A6822}" type="sibTrans" cxnId="{0E31F899-45AA-4714-A89F-8D449A235F4B}">
      <dgm:prSet/>
      <dgm:spPr/>
      <dgm:t>
        <a:bodyPr/>
        <a:lstStyle/>
        <a:p>
          <a:endParaRPr lang="en-GB"/>
        </a:p>
      </dgm:t>
    </dgm:pt>
    <dgm:pt modelId="{ECE19B88-2AC4-4B95-8DA3-25FDA2D5D813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Executing the response</a:t>
          </a:r>
        </a:p>
      </dgm:t>
    </dgm:pt>
    <dgm:pt modelId="{2030347B-564E-426C-9349-147A44BF2AEA}" type="parTrans" cxnId="{84B4E7CF-E1EC-4C16-944F-6E93244B4AE4}">
      <dgm:prSet/>
      <dgm:spPr/>
      <dgm:t>
        <a:bodyPr/>
        <a:lstStyle/>
        <a:p>
          <a:endParaRPr lang="en-GB"/>
        </a:p>
      </dgm:t>
    </dgm:pt>
    <dgm:pt modelId="{186C97BB-C60A-4D3F-A52D-A6B854022E72}" type="sibTrans" cxnId="{84B4E7CF-E1EC-4C16-944F-6E93244B4AE4}">
      <dgm:prSet/>
      <dgm:spPr/>
      <dgm:t>
        <a:bodyPr/>
        <a:lstStyle/>
        <a:p>
          <a:endParaRPr lang="en-GB"/>
        </a:p>
      </dgm:t>
    </dgm:pt>
    <dgm:pt modelId="{9CDD6B13-84C0-48ED-AAFC-E53B78CBBDFA}" type="pres">
      <dgm:prSet presAssocID="{A49BDDB8-CB19-4CDB-B6DF-7A5C40A8DC37}" presName="Name0" presStyleCnt="0">
        <dgm:presLayoutVars>
          <dgm:dir/>
          <dgm:resizeHandles val="exact"/>
        </dgm:presLayoutVars>
      </dgm:prSet>
      <dgm:spPr/>
    </dgm:pt>
    <dgm:pt modelId="{8E633EC2-25BE-45F1-8097-4AB847E4D9B4}" type="pres">
      <dgm:prSet presAssocID="{A7B89AA8-99B1-49FB-A088-DF79EECE4B7D}" presName="node" presStyleLbl="node1" presStyleIdx="0" presStyleCnt="4">
        <dgm:presLayoutVars>
          <dgm:bulletEnabled val="1"/>
        </dgm:presLayoutVars>
      </dgm:prSet>
      <dgm:spPr/>
    </dgm:pt>
    <dgm:pt modelId="{46A6CF62-33E9-4B08-8965-4DE04A7161E6}" type="pres">
      <dgm:prSet presAssocID="{526F5E5E-8BF1-42C7-90FA-BBCBB4AF0230}" presName="sibTrans" presStyleLbl="sibTrans1D1" presStyleIdx="0" presStyleCnt="3"/>
      <dgm:spPr/>
    </dgm:pt>
    <dgm:pt modelId="{00C7A2C9-7556-400C-9B35-D05EC11E61F6}" type="pres">
      <dgm:prSet presAssocID="{526F5E5E-8BF1-42C7-90FA-BBCBB4AF0230}" presName="connectorText" presStyleLbl="sibTrans1D1" presStyleIdx="0" presStyleCnt="3"/>
      <dgm:spPr/>
    </dgm:pt>
    <dgm:pt modelId="{3FADD72B-D9C7-40D4-AB52-BFC971BF8082}" type="pres">
      <dgm:prSet presAssocID="{F84F4556-22B7-43A2-957F-2F6288C3FC5F}" presName="node" presStyleLbl="node1" presStyleIdx="1" presStyleCnt="4">
        <dgm:presLayoutVars>
          <dgm:bulletEnabled val="1"/>
        </dgm:presLayoutVars>
      </dgm:prSet>
      <dgm:spPr/>
    </dgm:pt>
    <dgm:pt modelId="{0D23AEAA-9029-45DF-9A53-D8691E3CD987}" type="pres">
      <dgm:prSet presAssocID="{7137BFBE-B315-4997-B3DF-AA8D8964AFA4}" presName="sibTrans" presStyleLbl="sibTrans1D1" presStyleIdx="1" presStyleCnt="3"/>
      <dgm:spPr/>
    </dgm:pt>
    <dgm:pt modelId="{C11E24F2-9200-469F-A670-E5EBD41C8CE8}" type="pres">
      <dgm:prSet presAssocID="{7137BFBE-B315-4997-B3DF-AA8D8964AFA4}" presName="connectorText" presStyleLbl="sibTrans1D1" presStyleIdx="1" presStyleCnt="3"/>
      <dgm:spPr/>
    </dgm:pt>
    <dgm:pt modelId="{09A31734-0ADC-470F-8C70-7CAFA868CFF3}" type="pres">
      <dgm:prSet presAssocID="{7A8FD7EE-816B-4D45-B40D-4EBC851A1CE5}" presName="node" presStyleLbl="node1" presStyleIdx="2" presStyleCnt="4">
        <dgm:presLayoutVars>
          <dgm:bulletEnabled val="1"/>
        </dgm:presLayoutVars>
      </dgm:prSet>
      <dgm:spPr/>
    </dgm:pt>
    <dgm:pt modelId="{EB11E1CD-6DC7-49F9-B061-ED7D59514BB7}" type="pres">
      <dgm:prSet presAssocID="{5F215B9B-1EC1-4696-BCDB-EA24A30A6822}" presName="sibTrans" presStyleLbl="sibTrans1D1" presStyleIdx="2" presStyleCnt="3"/>
      <dgm:spPr/>
    </dgm:pt>
    <dgm:pt modelId="{2A890814-1FC8-4A74-BA2F-439694E89517}" type="pres">
      <dgm:prSet presAssocID="{5F215B9B-1EC1-4696-BCDB-EA24A30A6822}" presName="connectorText" presStyleLbl="sibTrans1D1" presStyleIdx="2" presStyleCnt="3"/>
      <dgm:spPr/>
    </dgm:pt>
    <dgm:pt modelId="{F669B93E-FF4A-4695-86A7-CDF9BF5775E2}" type="pres">
      <dgm:prSet presAssocID="{ECE19B88-2AC4-4B95-8DA3-25FDA2D5D813}" presName="node" presStyleLbl="node1" presStyleIdx="3" presStyleCnt="4">
        <dgm:presLayoutVars>
          <dgm:bulletEnabled val="1"/>
        </dgm:presLayoutVars>
      </dgm:prSet>
      <dgm:spPr/>
    </dgm:pt>
  </dgm:ptLst>
  <dgm:cxnLst>
    <dgm:cxn modelId="{B0807C09-017F-4B2A-A645-1DFD880CDC2F}" type="presOf" srcId="{ECE19B88-2AC4-4B95-8DA3-25FDA2D5D813}" destId="{F669B93E-FF4A-4695-86A7-CDF9BF5775E2}" srcOrd="0" destOrd="0" presId="urn:microsoft.com/office/officeart/2005/8/layout/bProcess3"/>
    <dgm:cxn modelId="{D825E309-C07C-44DA-98E6-AEF6A8021D94}" type="presOf" srcId="{7137BFBE-B315-4997-B3DF-AA8D8964AFA4}" destId="{C11E24F2-9200-469F-A670-E5EBD41C8CE8}" srcOrd="1" destOrd="0" presId="urn:microsoft.com/office/officeart/2005/8/layout/bProcess3"/>
    <dgm:cxn modelId="{8951B42A-C0DB-4117-BAAA-81330215FC8D}" type="presOf" srcId="{A49BDDB8-CB19-4CDB-B6DF-7A5C40A8DC37}" destId="{9CDD6B13-84C0-48ED-AAFC-E53B78CBBDFA}" srcOrd="0" destOrd="0" presId="urn:microsoft.com/office/officeart/2005/8/layout/bProcess3"/>
    <dgm:cxn modelId="{84E51167-2EE2-47AB-9118-861F2FAD6BCE}" type="presOf" srcId="{7137BFBE-B315-4997-B3DF-AA8D8964AFA4}" destId="{0D23AEAA-9029-45DF-9A53-D8691E3CD987}" srcOrd="0" destOrd="0" presId="urn:microsoft.com/office/officeart/2005/8/layout/bProcess3"/>
    <dgm:cxn modelId="{340F2149-C988-43E4-AAB8-372A0FDB8E35}" type="presOf" srcId="{526F5E5E-8BF1-42C7-90FA-BBCBB4AF0230}" destId="{00C7A2C9-7556-400C-9B35-D05EC11E61F6}" srcOrd="1" destOrd="0" presId="urn:microsoft.com/office/officeart/2005/8/layout/bProcess3"/>
    <dgm:cxn modelId="{7051BF6A-4846-4ED8-AFEC-D5EAE14A611C}" srcId="{A49BDDB8-CB19-4CDB-B6DF-7A5C40A8DC37}" destId="{F84F4556-22B7-43A2-957F-2F6288C3FC5F}" srcOrd="1" destOrd="0" parTransId="{51091B59-7147-4884-99E9-A86D9938BFFB}" sibTransId="{7137BFBE-B315-4997-B3DF-AA8D8964AFA4}"/>
    <dgm:cxn modelId="{F9244987-7ABE-4D42-BF52-D707BED55DA1}" type="presOf" srcId="{A7B89AA8-99B1-49FB-A088-DF79EECE4B7D}" destId="{8E633EC2-25BE-45F1-8097-4AB847E4D9B4}" srcOrd="0" destOrd="0" presId="urn:microsoft.com/office/officeart/2005/8/layout/bProcess3"/>
    <dgm:cxn modelId="{B79CD58E-FB0D-44F8-88A4-4C807BBAC7D1}" type="presOf" srcId="{5F215B9B-1EC1-4696-BCDB-EA24A30A6822}" destId="{EB11E1CD-6DC7-49F9-B061-ED7D59514BB7}" srcOrd="0" destOrd="0" presId="urn:microsoft.com/office/officeart/2005/8/layout/bProcess3"/>
    <dgm:cxn modelId="{DC2FB396-7DC3-4302-9CBF-4B42E6070E6F}" type="presOf" srcId="{5F215B9B-1EC1-4696-BCDB-EA24A30A6822}" destId="{2A890814-1FC8-4A74-BA2F-439694E89517}" srcOrd="1" destOrd="0" presId="urn:microsoft.com/office/officeart/2005/8/layout/bProcess3"/>
    <dgm:cxn modelId="{0E31F899-45AA-4714-A89F-8D449A235F4B}" srcId="{A49BDDB8-CB19-4CDB-B6DF-7A5C40A8DC37}" destId="{7A8FD7EE-816B-4D45-B40D-4EBC851A1CE5}" srcOrd="2" destOrd="0" parTransId="{88F8C793-63F4-4226-AD48-685A1C531A26}" sibTransId="{5F215B9B-1EC1-4696-BCDB-EA24A30A6822}"/>
    <dgm:cxn modelId="{4CFFF69D-38AD-46B4-8F7A-6D0E84D9BA52}" srcId="{A49BDDB8-CB19-4CDB-B6DF-7A5C40A8DC37}" destId="{A7B89AA8-99B1-49FB-A088-DF79EECE4B7D}" srcOrd="0" destOrd="0" parTransId="{FE800E79-2DFF-4387-940D-6CC82B506647}" sibTransId="{526F5E5E-8BF1-42C7-90FA-BBCBB4AF0230}"/>
    <dgm:cxn modelId="{EDCDB7AD-FB01-4305-94D5-35117B4A8D0A}" type="presOf" srcId="{F84F4556-22B7-43A2-957F-2F6288C3FC5F}" destId="{3FADD72B-D9C7-40D4-AB52-BFC971BF8082}" srcOrd="0" destOrd="0" presId="urn:microsoft.com/office/officeart/2005/8/layout/bProcess3"/>
    <dgm:cxn modelId="{84B4E7CF-E1EC-4C16-944F-6E93244B4AE4}" srcId="{A49BDDB8-CB19-4CDB-B6DF-7A5C40A8DC37}" destId="{ECE19B88-2AC4-4B95-8DA3-25FDA2D5D813}" srcOrd="3" destOrd="0" parTransId="{2030347B-564E-426C-9349-147A44BF2AEA}" sibTransId="{186C97BB-C60A-4D3F-A52D-A6B854022E72}"/>
    <dgm:cxn modelId="{AF498FDA-1594-467C-828A-AB6639027814}" type="presOf" srcId="{526F5E5E-8BF1-42C7-90FA-BBCBB4AF0230}" destId="{46A6CF62-33E9-4B08-8965-4DE04A7161E6}" srcOrd="0" destOrd="0" presId="urn:microsoft.com/office/officeart/2005/8/layout/bProcess3"/>
    <dgm:cxn modelId="{6AA882F2-0496-4B83-9EE0-D228DDBDC666}" type="presOf" srcId="{7A8FD7EE-816B-4D45-B40D-4EBC851A1CE5}" destId="{09A31734-0ADC-470F-8C70-7CAFA868CFF3}" srcOrd="0" destOrd="0" presId="urn:microsoft.com/office/officeart/2005/8/layout/bProcess3"/>
    <dgm:cxn modelId="{069EE2CE-B381-4321-9522-ACFA3D78EEAB}" type="presParOf" srcId="{9CDD6B13-84C0-48ED-AAFC-E53B78CBBDFA}" destId="{8E633EC2-25BE-45F1-8097-4AB847E4D9B4}" srcOrd="0" destOrd="0" presId="urn:microsoft.com/office/officeart/2005/8/layout/bProcess3"/>
    <dgm:cxn modelId="{5D742D59-3D91-433E-850B-3F0BA57AFFBF}" type="presParOf" srcId="{9CDD6B13-84C0-48ED-AAFC-E53B78CBBDFA}" destId="{46A6CF62-33E9-4B08-8965-4DE04A7161E6}" srcOrd="1" destOrd="0" presId="urn:microsoft.com/office/officeart/2005/8/layout/bProcess3"/>
    <dgm:cxn modelId="{D1DC1293-82DB-4B97-B326-70DE8B8F4901}" type="presParOf" srcId="{46A6CF62-33E9-4B08-8965-4DE04A7161E6}" destId="{00C7A2C9-7556-400C-9B35-D05EC11E61F6}" srcOrd="0" destOrd="0" presId="urn:microsoft.com/office/officeart/2005/8/layout/bProcess3"/>
    <dgm:cxn modelId="{0A1B40FF-9E16-4944-88ED-104DC85560E1}" type="presParOf" srcId="{9CDD6B13-84C0-48ED-AAFC-E53B78CBBDFA}" destId="{3FADD72B-D9C7-40D4-AB52-BFC971BF8082}" srcOrd="2" destOrd="0" presId="urn:microsoft.com/office/officeart/2005/8/layout/bProcess3"/>
    <dgm:cxn modelId="{136E1BB2-920E-4DE0-8339-A1D4667E1F84}" type="presParOf" srcId="{9CDD6B13-84C0-48ED-AAFC-E53B78CBBDFA}" destId="{0D23AEAA-9029-45DF-9A53-D8691E3CD987}" srcOrd="3" destOrd="0" presId="urn:microsoft.com/office/officeart/2005/8/layout/bProcess3"/>
    <dgm:cxn modelId="{4CD0DDAE-264F-4E04-BEAC-1EA08C30A8BE}" type="presParOf" srcId="{0D23AEAA-9029-45DF-9A53-D8691E3CD987}" destId="{C11E24F2-9200-469F-A670-E5EBD41C8CE8}" srcOrd="0" destOrd="0" presId="urn:microsoft.com/office/officeart/2005/8/layout/bProcess3"/>
    <dgm:cxn modelId="{82A7BDFF-3B59-48DE-89C4-C73DFBE70B0C}" type="presParOf" srcId="{9CDD6B13-84C0-48ED-AAFC-E53B78CBBDFA}" destId="{09A31734-0ADC-470F-8C70-7CAFA868CFF3}" srcOrd="4" destOrd="0" presId="urn:microsoft.com/office/officeart/2005/8/layout/bProcess3"/>
    <dgm:cxn modelId="{1921B5F8-F20C-475C-AB51-456BEAC2481B}" type="presParOf" srcId="{9CDD6B13-84C0-48ED-AAFC-E53B78CBBDFA}" destId="{EB11E1CD-6DC7-49F9-B061-ED7D59514BB7}" srcOrd="5" destOrd="0" presId="urn:microsoft.com/office/officeart/2005/8/layout/bProcess3"/>
    <dgm:cxn modelId="{93400631-E8B6-4EB7-853C-1DA58C52956E}" type="presParOf" srcId="{EB11E1CD-6DC7-49F9-B061-ED7D59514BB7}" destId="{2A890814-1FC8-4A74-BA2F-439694E89517}" srcOrd="0" destOrd="0" presId="urn:microsoft.com/office/officeart/2005/8/layout/bProcess3"/>
    <dgm:cxn modelId="{AC4C9A4A-66F0-4150-8DD0-88049CDAA037}" type="presParOf" srcId="{9CDD6B13-84C0-48ED-AAFC-E53B78CBBDFA}" destId="{F669B93E-FF4A-4695-86A7-CDF9BF5775E2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DAF2C3-1CFC-44C2-A009-DAF66EECA5B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905D80A-8D7D-4C27-8829-0B28305E45E2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Steering Wheel</a:t>
          </a:r>
          <a:endParaRPr lang="en-GB"/>
        </a:p>
      </dgm:t>
    </dgm:pt>
    <dgm:pt modelId="{CB473CC4-8921-495E-8835-D3E56D8F57AD}" type="parTrans" cxnId="{89DD7E5D-08FE-4E54-94D4-9AB3D6C705C7}">
      <dgm:prSet/>
      <dgm:spPr/>
      <dgm:t>
        <a:bodyPr/>
        <a:lstStyle/>
        <a:p>
          <a:endParaRPr lang="en-GB"/>
        </a:p>
      </dgm:t>
    </dgm:pt>
    <dgm:pt modelId="{9BD8174A-B38D-4A8D-BBDC-FD79E6FE4980}" type="sibTrans" cxnId="{89DD7E5D-08FE-4E54-94D4-9AB3D6C705C7}">
      <dgm:prSet/>
      <dgm:spPr/>
      <dgm:t>
        <a:bodyPr/>
        <a:lstStyle/>
        <a:p>
          <a:endParaRPr lang="en-GB"/>
        </a:p>
      </dgm:t>
    </dgm:pt>
    <dgm:pt modelId="{FDB00F92-7ACB-45E5-8F7A-CDB2FFE6BF5D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TPU grips</a:t>
          </a:r>
          <a:endParaRPr lang="en-GB"/>
        </a:p>
      </dgm:t>
    </dgm:pt>
    <dgm:pt modelId="{D75CBB3B-0D10-4A63-8AE8-DC58B1DE6551}" type="parTrans" cxnId="{478C66A3-74BA-44F9-916F-EB1569DE4026}">
      <dgm:prSet/>
      <dgm:spPr/>
      <dgm:t>
        <a:bodyPr/>
        <a:lstStyle/>
        <a:p>
          <a:endParaRPr lang="en-GB"/>
        </a:p>
      </dgm:t>
    </dgm:pt>
    <dgm:pt modelId="{95250E1B-7E62-42F6-BEC7-8AEE1CD4CFC6}" type="sibTrans" cxnId="{478C66A3-74BA-44F9-916F-EB1569DE4026}">
      <dgm:prSet/>
      <dgm:spPr/>
      <dgm:t>
        <a:bodyPr/>
        <a:lstStyle/>
        <a:p>
          <a:endParaRPr lang="en-GB"/>
        </a:p>
      </dgm:t>
    </dgm:pt>
    <dgm:pt modelId="{E8EE3B9D-E78F-4052-BE1B-20952649E756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FDM 3D printed</a:t>
          </a:r>
          <a:endParaRPr lang="en-GB"/>
        </a:p>
      </dgm:t>
    </dgm:pt>
    <dgm:pt modelId="{C12F7106-98E7-4A0B-8FB5-7810B4EC1F92}" type="parTrans" cxnId="{C4E37DB7-73C7-44D7-9410-4BCB606108FB}">
      <dgm:prSet/>
      <dgm:spPr/>
      <dgm:t>
        <a:bodyPr/>
        <a:lstStyle/>
        <a:p>
          <a:endParaRPr lang="en-GB"/>
        </a:p>
      </dgm:t>
    </dgm:pt>
    <dgm:pt modelId="{E7B74B6F-CF3A-4E31-AD78-163F2E0F8987}" type="sibTrans" cxnId="{C4E37DB7-73C7-44D7-9410-4BCB606108FB}">
      <dgm:prSet/>
      <dgm:spPr/>
      <dgm:t>
        <a:bodyPr/>
        <a:lstStyle/>
        <a:p>
          <a:endParaRPr lang="en-GB"/>
        </a:p>
      </dgm:t>
    </dgm:pt>
    <dgm:pt modelId="{8AE29396-B7C8-491C-A2C1-AD55B050C068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TPU </a:t>
          </a:r>
          <a:endParaRPr lang="en-GB"/>
        </a:p>
      </dgm:t>
    </dgm:pt>
    <dgm:pt modelId="{DB4417F4-C153-425B-8C2E-95318E4A1B14}" type="parTrans" cxnId="{2855C7C0-5903-49DB-B15A-510587A49D6F}">
      <dgm:prSet/>
      <dgm:spPr/>
      <dgm:t>
        <a:bodyPr/>
        <a:lstStyle/>
        <a:p>
          <a:endParaRPr lang="en-GB"/>
        </a:p>
      </dgm:t>
    </dgm:pt>
    <dgm:pt modelId="{B67E7D6A-FE2F-4F52-AD84-E5E4031525E3}" type="sibTrans" cxnId="{2855C7C0-5903-49DB-B15A-510587A49D6F}">
      <dgm:prSet/>
      <dgm:spPr/>
      <dgm:t>
        <a:bodyPr/>
        <a:lstStyle/>
        <a:p>
          <a:endParaRPr lang="en-GB"/>
        </a:p>
      </dgm:t>
    </dgm:pt>
    <dgm:pt modelId="{4735D928-6571-4671-9337-60FEEFDED4DC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Electronic Panel</a:t>
          </a:r>
          <a:endParaRPr lang="en-GB"/>
        </a:p>
      </dgm:t>
    </dgm:pt>
    <dgm:pt modelId="{FEEC16DC-B996-4034-BE2B-E5E0470D7A04}" type="parTrans" cxnId="{C46E5CB7-60D2-491C-9479-1885A8805E9B}">
      <dgm:prSet/>
      <dgm:spPr/>
      <dgm:t>
        <a:bodyPr/>
        <a:lstStyle/>
        <a:p>
          <a:endParaRPr lang="en-GB"/>
        </a:p>
      </dgm:t>
    </dgm:pt>
    <dgm:pt modelId="{2BE1C357-AEE0-456D-86AB-15C1ECACC12D}" type="sibTrans" cxnId="{C46E5CB7-60D2-491C-9479-1885A8805E9B}">
      <dgm:prSet/>
      <dgm:spPr/>
      <dgm:t>
        <a:bodyPr/>
        <a:lstStyle/>
        <a:p>
          <a:endParaRPr lang="en-GB"/>
        </a:p>
      </dgm:t>
    </dgm:pt>
    <dgm:pt modelId="{ABD0173B-1FDD-474B-95E9-2F90B9150683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FDM 3D printed</a:t>
          </a:r>
          <a:endParaRPr lang="en-GB"/>
        </a:p>
      </dgm:t>
    </dgm:pt>
    <dgm:pt modelId="{101B814E-50CB-43CB-9B9A-7F0A3FD6E78B}" type="parTrans" cxnId="{E81A75DE-D43C-4AE7-B3E5-9E7A4D5EA2B4}">
      <dgm:prSet/>
      <dgm:spPr/>
      <dgm:t>
        <a:bodyPr/>
        <a:lstStyle/>
        <a:p>
          <a:endParaRPr lang="en-GB"/>
        </a:p>
      </dgm:t>
    </dgm:pt>
    <dgm:pt modelId="{9A41A0E4-DBD2-4303-BC7C-4E253FFFEFCD}" type="sibTrans" cxnId="{E81A75DE-D43C-4AE7-B3E5-9E7A4D5EA2B4}">
      <dgm:prSet/>
      <dgm:spPr/>
      <dgm:t>
        <a:bodyPr/>
        <a:lstStyle/>
        <a:p>
          <a:endParaRPr lang="en-GB"/>
        </a:p>
      </dgm:t>
    </dgm:pt>
    <dgm:pt modelId="{5E60E1F0-33F5-4E57-8A3B-56332295351A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Steering Wheel Baseplate</a:t>
          </a:r>
        </a:p>
      </dgm:t>
    </dgm:pt>
    <dgm:pt modelId="{8F5B4A4B-0AC1-464E-BD8F-6B19AF443E85}" type="parTrans" cxnId="{D42500D9-2E24-44BD-96FE-57D116106757}">
      <dgm:prSet/>
      <dgm:spPr/>
    </dgm:pt>
    <dgm:pt modelId="{D1B09943-6572-4F72-AF29-2931C995135B}" type="sibTrans" cxnId="{D42500D9-2E24-44BD-96FE-57D116106757}">
      <dgm:prSet/>
      <dgm:spPr/>
    </dgm:pt>
    <dgm:pt modelId="{8C0A4B3E-996D-4308-BE68-17949B843D55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Lasercut</a:t>
          </a:r>
        </a:p>
      </dgm:t>
    </dgm:pt>
    <dgm:pt modelId="{A74545F4-0AEE-4911-886E-94A5475103ED}" type="parTrans" cxnId="{932702E8-9A61-46BA-8412-D73D47E9109C}">
      <dgm:prSet/>
      <dgm:spPr/>
    </dgm:pt>
    <dgm:pt modelId="{F1262FAD-23DA-4961-BD10-982CF07FFDB9}" type="sibTrans" cxnId="{932702E8-9A61-46BA-8412-D73D47E9109C}">
      <dgm:prSet/>
      <dgm:spPr/>
    </dgm:pt>
    <dgm:pt modelId="{AF37F5D5-FC40-415D-825D-6E49740C3355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ABS</a:t>
          </a:r>
        </a:p>
      </dgm:t>
    </dgm:pt>
    <dgm:pt modelId="{19390858-D142-4FE9-86E8-597C91464DAC}" type="parTrans" cxnId="{980613DC-DEA2-4A9C-88A3-8D8ABB9D9896}">
      <dgm:prSet/>
      <dgm:spPr/>
    </dgm:pt>
    <dgm:pt modelId="{1B2A006A-7F2D-445F-86DB-11B594ECD9FA}" type="sibTrans" cxnId="{980613DC-DEA2-4A9C-88A3-8D8ABB9D9896}">
      <dgm:prSet/>
      <dgm:spPr/>
    </dgm:pt>
    <dgm:pt modelId="{F376649C-E208-4292-8AF6-2CC353B73A87}">
      <dgm:prSet phldr="0"/>
      <dgm:spPr/>
      <dgm:t>
        <a:bodyPr/>
        <a:lstStyle/>
        <a:p>
          <a:r>
            <a:rPr lang="en-GB">
              <a:latin typeface="Calibri Light" panose="020F0302020204030204"/>
            </a:rPr>
            <a:t>Aluminium</a:t>
          </a:r>
        </a:p>
      </dgm:t>
    </dgm:pt>
    <dgm:pt modelId="{CD48D0EA-E811-49A1-8DEA-404429CF9E0E}" type="parTrans" cxnId="{B79426D7-4FA2-4BD0-A6F0-3BCB038EB536}">
      <dgm:prSet/>
      <dgm:spPr/>
    </dgm:pt>
    <dgm:pt modelId="{9058864E-A712-4D0D-96A0-C653C635F146}" type="sibTrans" cxnId="{B79426D7-4FA2-4BD0-A6F0-3BCB038EB536}">
      <dgm:prSet/>
      <dgm:spPr/>
    </dgm:pt>
    <dgm:pt modelId="{A5FD517E-12DB-4528-9622-4D182A3327DC}" type="pres">
      <dgm:prSet presAssocID="{35DAF2C3-1CFC-44C2-A009-DAF66EECA5B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28CDD7-BB95-42DE-9E37-DED62021ADE3}" type="pres">
      <dgm:prSet presAssocID="{8905D80A-8D7D-4C27-8829-0B28305E45E2}" presName="hierRoot1" presStyleCnt="0"/>
      <dgm:spPr/>
    </dgm:pt>
    <dgm:pt modelId="{2ECC9698-92DD-4AAE-8FE4-D5EA5EC4EC63}" type="pres">
      <dgm:prSet presAssocID="{8905D80A-8D7D-4C27-8829-0B28305E45E2}" presName="composite" presStyleCnt="0"/>
      <dgm:spPr/>
    </dgm:pt>
    <dgm:pt modelId="{A9A5418D-CC33-4436-98D5-BFEA6F301285}" type="pres">
      <dgm:prSet presAssocID="{8905D80A-8D7D-4C27-8829-0B28305E45E2}" presName="background" presStyleLbl="node0" presStyleIdx="0" presStyleCnt="1"/>
      <dgm:spPr/>
    </dgm:pt>
    <dgm:pt modelId="{E11BDEE1-67E7-4EDD-B44D-881DC176C595}" type="pres">
      <dgm:prSet presAssocID="{8905D80A-8D7D-4C27-8829-0B28305E45E2}" presName="text" presStyleLbl="fgAcc0" presStyleIdx="0" presStyleCnt="1">
        <dgm:presLayoutVars>
          <dgm:chPref val="3"/>
        </dgm:presLayoutVars>
      </dgm:prSet>
      <dgm:spPr/>
    </dgm:pt>
    <dgm:pt modelId="{76003104-5FFA-4D29-ACA0-453BBFD987A5}" type="pres">
      <dgm:prSet presAssocID="{8905D80A-8D7D-4C27-8829-0B28305E45E2}" presName="hierChild2" presStyleCnt="0"/>
      <dgm:spPr/>
    </dgm:pt>
    <dgm:pt modelId="{B6669094-0859-480E-8171-365150CF31FE}" type="pres">
      <dgm:prSet presAssocID="{D75CBB3B-0D10-4A63-8AE8-DC58B1DE6551}" presName="Name10" presStyleLbl="parChTrans1D2" presStyleIdx="0" presStyleCnt="3"/>
      <dgm:spPr/>
    </dgm:pt>
    <dgm:pt modelId="{C881453A-3B19-4077-8075-6B8008142E4B}" type="pres">
      <dgm:prSet presAssocID="{FDB00F92-7ACB-45E5-8F7A-CDB2FFE6BF5D}" presName="hierRoot2" presStyleCnt="0"/>
      <dgm:spPr/>
    </dgm:pt>
    <dgm:pt modelId="{AC69132F-36C3-4CA0-94E7-250E443DFE16}" type="pres">
      <dgm:prSet presAssocID="{FDB00F92-7ACB-45E5-8F7A-CDB2FFE6BF5D}" presName="composite2" presStyleCnt="0"/>
      <dgm:spPr/>
    </dgm:pt>
    <dgm:pt modelId="{509EBCBE-741A-4DC4-BC6F-CE41C3B7F85B}" type="pres">
      <dgm:prSet presAssocID="{FDB00F92-7ACB-45E5-8F7A-CDB2FFE6BF5D}" presName="background2" presStyleLbl="node2" presStyleIdx="0" presStyleCnt="3"/>
      <dgm:spPr/>
    </dgm:pt>
    <dgm:pt modelId="{4E2A4648-55BE-4EC6-8EF9-D4F960557A0F}" type="pres">
      <dgm:prSet presAssocID="{FDB00F92-7ACB-45E5-8F7A-CDB2FFE6BF5D}" presName="text2" presStyleLbl="fgAcc2" presStyleIdx="0" presStyleCnt="3">
        <dgm:presLayoutVars>
          <dgm:chPref val="3"/>
        </dgm:presLayoutVars>
      </dgm:prSet>
      <dgm:spPr/>
    </dgm:pt>
    <dgm:pt modelId="{92B0CBA0-DA52-4266-B1AC-35E6B93BF584}" type="pres">
      <dgm:prSet presAssocID="{FDB00F92-7ACB-45E5-8F7A-CDB2FFE6BF5D}" presName="hierChild3" presStyleCnt="0"/>
      <dgm:spPr/>
    </dgm:pt>
    <dgm:pt modelId="{B9236878-F7CB-411C-9AE5-69FE2FDADD48}" type="pres">
      <dgm:prSet presAssocID="{C12F7106-98E7-4A0B-8FB5-7810B4EC1F92}" presName="Name17" presStyleLbl="parChTrans1D3" presStyleIdx="0" presStyleCnt="6"/>
      <dgm:spPr/>
    </dgm:pt>
    <dgm:pt modelId="{3722C322-CFB2-4E8D-A5B3-EB2B48E1F441}" type="pres">
      <dgm:prSet presAssocID="{E8EE3B9D-E78F-4052-BE1B-20952649E756}" presName="hierRoot3" presStyleCnt="0"/>
      <dgm:spPr/>
    </dgm:pt>
    <dgm:pt modelId="{7071345F-F94E-4395-A63A-E8ECBFACAA0C}" type="pres">
      <dgm:prSet presAssocID="{E8EE3B9D-E78F-4052-BE1B-20952649E756}" presName="composite3" presStyleCnt="0"/>
      <dgm:spPr/>
    </dgm:pt>
    <dgm:pt modelId="{0DA0D7B1-BDA3-4338-A41E-5269F14FA450}" type="pres">
      <dgm:prSet presAssocID="{E8EE3B9D-E78F-4052-BE1B-20952649E756}" presName="background3" presStyleLbl="node3" presStyleIdx="0" presStyleCnt="6"/>
      <dgm:spPr/>
    </dgm:pt>
    <dgm:pt modelId="{FFDB074E-EA1F-4EA8-A244-4CB58C235099}" type="pres">
      <dgm:prSet presAssocID="{E8EE3B9D-E78F-4052-BE1B-20952649E756}" presName="text3" presStyleLbl="fgAcc3" presStyleIdx="0" presStyleCnt="6">
        <dgm:presLayoutVars>
          <dgm:chPref val="3"/>
        </dgm:presLayoutVars>
      </dgm:prSet>
      <dgm:spPr/>
    </dgm:pt>
    <dgm:pt modelId="{81F9031A-9BC2-4161-ADC2-680A1289E8EE}" type="pres">
      <dgm:prSet presAssocID="{E8EE3B9D-E78F-4052-BE1B-20952649E756}" presName="hierChild4" presStyleCnt="0"/>
      <dgm:spPr/>
    </dgm:pt>
    <dgm:pt modelId="{3EFF4683-5FC2-4D0D-9EE0-7D639E00B1E7}" type="pres">
      <dgm:prSet presAssocID="{DB4417F4-C153-425B-8C2E-95318E4A1B14}" presName="Name17" presStyleLbl="parChTrans1D3" presStyleIdx="1" presStyleCnt="6"/>
      <dgm:spPr/>
    </dgm:pt>
    <dgm:pt modelId="{F2BA1396-2EF6-48A0-8404-EF9849BB61DF}" type="pres">
      <dgm:prSet presAssocID="{8AE29396-B7C8-491C-A2C1-AD55B050C068}" presName="hierRoot3" presStyleCnt="0"/>
      <dgm:spPr/>
    </dgm:pt>
    <dgm:pt modelId="{7396BBA8-A030-4964-B1CA-5DA4E2DCF531}" type="pres">
      <dgm:prSet presAssocID="{8AE29396-B7C8-491C-A2C1-AD55B050C068}" presName="composite3" presStyleCnt="0"/>
      <dgm:spPr/>
    </dgm:pt>
    <dgm:pt modelId="{90B387BC-9F0A-44A4-AEC1-A55C81DB2FB8}" type="pres">
      <dgm:prSet presAssocID="{8AE29396-B7C8-491C-A2C1-AD55B050C068}" presName="background3" presStyleLbl="node3" presStyleIdx="1" presStyleCnt="6"/>
      <dgm:spPr/>
    </dgm:pt>
    <dgm:pt modelId="{8665855B-C2AC-45E6-94B9-8C610040FCC5}" type="pres">
      <dgm:prSet presAssocID="{8AE29396-B7C8-491C-A2C1-AD55B050C068}" presName="text3" presStyleLbl="fgAcc3" presStyleIdx="1" presStyleCnt="6">
        <dgm:presLayoutVars>
          <dgm:chPref val="3"/>
        </dgm:presLayoutVars>
      </dgm:prSet>
      <dgm:spPr/>
    </dgm:pt>
    <dgm:pt modelId="{956734B4-B82E-44CA-B379-DB3D68EE5DA1}" type="pres">
      <dgm:prSet presAssocID="{8AE29396-B7C8-491C-A2C1-AD55B050C068}" presName="hierChild4" presStyleCnt="0"/>
      <dgm:spPr/>
    </dgm:pt>
    <dgm:pt modelId="{6D5C9CA2-B3DE-4399-AB31-D41913279453}" type="pres">
      <dgm:prSet presAssocID="{FEEC16DC-B996-4034-BE2B-E5E0470D7A04}" presName="Name10" presStyleLbl="parChTrans1D2" presStyleIdx="1" presStyleCnt="3"/>
      <dgm:spPr/>
    </dgm:pt>
    <dgm:pt modelId="{163AFA04-C132-499D-8B55-7C721CBEFFE5}" type="pres">
      <dgm:prSet presAssocID="{4735D928-6571-4671-9337-60FEEFDED4DC}" presName="hierRoot2" presStyleCnt="0"/>
      <dgm:spPr/>
    </dgm:pt>
    <dgm:pt modelId="{C8D85E06-5916-4F2E-9A46-B53C8C0032CB}" type="pres">
      <dgm:prSet presAssocID="{4735D928-6571-4671-9337-60FEEFDED4DC}" presName="composite2" presStyleCnt="0"/>
      <dgm:spPr/>
    </dgm:pt>
    <dgm:pt modelId="{317F01F8-EB07-44BF-98B3-E664DB7222D2}" type="pres">
      <dgm:prSet presAssocID="{4735D928-6571-4671-9337-60FEEFDED4DC}" presName="background2" presStyleLbl="node2" presStyleIdx="1" presStyleCnt="3"/>
      <dgm:spPr/>
    </dgm:pt>
    <dgm:pt modelId="{C0D5C15E-B988-4409-9D5B-83F9968DCC4A}" type="pres">
      <dgm:prSet presAssocID="{4735D928-6571-4671-9337-60FEEFDED4DC}" presName="text2" presStyleLbl="fgAcc2" presStyleIdx="1" presStyleCnt="3">
        <dgm:presLayoutVars>
          <dgm:chPref val="3"/>
        </dgm:presLayoutVars>
      </dgm:prSet>
      <dgm:spPr/>
    </dgm:pt>
    <dgm:pt modelId="{97B80CDA-60A5-4259-87C6-2BEFC876AD48}" type="pres">
      <dgm:prSet presAssocID="{4735D928-6571-4671-9337-60FEEFDED4DC}" presName="hierChild3" presStyleCnt="0"/>
      <dgm:spPr/>
    </dgm:pt>
    <dgm:pt modelId="{6385F205-31B2-4955-A5EB-74C9F552D241}" type="pres">
      <dgm:prSet presAssocID="{101B814E-50CB-43CB-9B9A-7F0A3FD6E78B}" presName="Name17" presStyleLbl="parChTrans1D3" presStyleIdx="2" presStyleCnt="6"/>
      <dgm:spPr/>
    </dgm:pt>
    <dgm:pt modelId="{D48A3EAC-D3DF-4094-9CC7-6134D59E0545}" type="pres">
      <dgm:prSet presAssocID="{ABD0173B-1FDD-474B-95E9-2F90B9150683}" presName="hierRoot3" presStyleCnt="0"/>
      <dgm:spPr/>
    </dgm:pt>
    <dgm:pt modelId="{163B3DA6-1F5D-495D-BDA4-73C969BC61E9}" type="pres">
      <dgm:prSet presAssocID="{ABD0173B-1FDD-474B-95E9-2F90B9150683}" presName="composite3" presStyleCnt="0"/>
      <dgm:spPr/>
    </dgm:pt>
    <dgm:pt modelId="{50F940A3-87C7-4D96-AD6F-ECA9FF100146}" type="pres">
      <dgm:prSet presAssocID="{ABD0173B-1FDD-474B-95E9-2F90B9150683}" presName="background3" presStyleLbl="node3" presStyleIdx="2" presStyleCnt="6"/>
      <dgm:spPr/>
    </dgm:pt>
    <dgm:pt modelId="{C7E3B3CE-A48F-450B-8A40-7E8F0A6B5316}" type="pres">
      <dgm:prSet presAssocID="{ABD0173B-1FDD-474B-95E9-2F90B9150683}" presName="text3" presStyleLbl="fgAcc3" presStyleIdx="2" presStyleCnt="6">
        <dgm:presLayoutVars>
          <dgm:chPref val="3"/>
        </dgm:presLayoutVars>
      </dgm:prSet>
      <dgm:spPr/>
    </dgm:pt>
    <dgm:pt modelId="{7982C34A-37E7-402A-BBCF-9BFEAE760554}" type="pres">
      <dgm:prSet presAssocID="{ABD0173B-1FDD-474B-95E9-2F90B9150683}" presName="hierChild4" presStyleCnt="0"/>
      <dgm:spPr/>
    </dgm:pt>
    <dgm:pt modelId="{B40D8ECB-D83B-4A2A-A5AD-5FDF592A977E}" type="pres">
      <dgm:prSet presAssocID="{19390858-D142-4FE9-86E8-597C91464DAC}" presName="Name17" presStyleLbl="parChTrans1D3" presStyleIdx="3" presStyleCnt="6"/>
      <dgm:spPr/>
    </dgm:pt>
    <dgm:pt modelId="{EFA66CE8-D56B-46E0-AA33-2095E6EB731C}" type="pres">
      <dgm:prSet presAssocID="{AF37F5D5-FC40-415D-825D-6E49740C3355}" presName="hierRoot3" presStyleCnt="0"/>
      <dgm:spPr/>
    </dgm:pt>
    <dgm:pt modelId="{AD91AF76-A672-46C5-95E4-C02565BC329C}" type="pres">
      <dgm:prSet presAssocID="{AF37F5D5-FC40-415D-825D-6E49740C3355}" presName="composite3" presStyleCnt="0"/>
      <dgm:spPr/>
    </dgm:pt>
    <dgm:pt modelId="{EF4FBAC0-5C79-4E4E-A68A-682BF7572E89}" type="pres">
      <dgm:prSet presAssocID="{AF37F5D5-FC40-415D-825D-6E49740C3355}" presName="background3" presStyleLbl="node3" presStyleIdx="3" presStyleCnt="6"/>
      <dgm:spPr/>
    </dgm:pt>
    <dgm:pt modelId="{5F57E160-A8FC-4559-9DE9-198E17B3FDDE}" type="pres">
      <dgm:prSet presAssocID="{AF37F5D5-FC40-415D-825D-6E49740C3355}" presName="text3" presStyleLbl="fgAcc3" presStyleIdx="3" presStyleCnt="6">
        <dgm:presLayoutVars>
          <dgm:chPref val="3"/>
        </dgm:presLayoutVars>
      </dgm:prSet>
      <dgm:spPr/>
    </dgm:pt>
    <dgm:pt modelId="{5579A14B-3CBD-40AB-8EC6-BCE54D78174A}" type="pres">
      <dgm:prSet presAssocID="{AF37F5D5-FC40-415D-825D-6E49740C3355}" presName="hierChild4" presStyleCnt="0"/>
      <dgm:spPr/>
    </dgm:pt>
    <dgm:pt modelId="{2C0FE679-FB1A-4961-9762-2E8C4798D142}" type="pres">
      <dgm:prSet presAssocID="{8F5B4A4B-0AC1-464E-BD8F-6B19AF443E85}" presName="Name10" presStyleLbl="parChTrans1D2" presStyleIdx="2" presStyleCnt="3"/>
      <dgm:spPr/>
    </dgm:pt>
    <dgm:pt modelId="{6CBA5B04-D0D0-4090-9110-DB989E7E4FF7}" type="pres">
      <dgm:prSet presAssocID="{5E60E1F0-33F5-4E57-8A3B-56332295351A}" presName="hierRoot2" presStyleCnt="0"/>
      <dgm:spPr/>
    </dgm:pt>
    <dgm:pt modelId="{91A96149-14EF-4112-BF36-0D75E1194E6F}" type="pres">
      <dgm:prSet presAssocID="{5E60E1F0-33F5-4E57-8A3B-56332295351A}" presName="composite2" presStyleCnt="0"/>
      <dgm:spPr/>
    </dgm:pt>
    <dgm:pt modelId="{1CD03A4E-5EFD-4700-8EC3-345005A9C9E6}" type="pres">
      <dgm:prSet presAssocID="{5E60E1F0-33F5-4E57-8A3B-56332295351A}" presName="background2" presStyleLbl="node2" presStyleIdx="2" presStyleCnt="3"/>
      <dgm:spPr/>
    </dgm:pt>
    <dgm:pt modelId="{2E079B9B-D60D-48B4-8CE5-3953F7E89908}" type="pres">
      <dgm:prSet presAssocID="{5E60E1F0-33F5-4E57-8A3B-56332295351A}" presName="text2" presStyleLbl="fgAcc2" presStyleIdx="2" presStyleCnt="3">
        <dgm:presLayoutVars>
          <dgm:chPref val="3"/>
        </dgm:presLayoutVars>
      </dgm:prSet>
      <dgm:spPr/>
    </dgm:pt>
    <dgm:pt modelId="{DE83AF5D-1973-488A-97B0-398F07170632}" type="pres">
      <dgm:prSet presAssocID="{5E60E1F0-33F5-4E57-8A3B-56332295351A}" presName="hierChild3" presStyleCnt="0"/>
      <dgm:spPr/>
    </dgm:pt>
    <dgm:pt modelId="{C5F5ACFC-44D2-451A-BFD8-B275344E361E}" type="pres">
      <dgm:prSet presAssocID="{A74545F4-0AEE-4911-886E-94A5475103ED}" presName="Name17" presStyleLbl="parChTrans1D3" presStyleIdx="4" presStyleCnt="6"/>
      <dgm:spPr/>
    </dgm:pt>
    <dgm:pt modelId="{9A85F5FF-1DA0-47F7-9CCA-19ED69504270}" type="pres">
      <dgm:prSet presAssocID="{8C0A4B3E-996D-4308-BE68-17949B843D55}" presName="hierRoot3" presStyleCnt="0"/>
      <dgm:spPr/>
    </dgm:pt>
    <dgm:pt modelId="{9F8CBC5F-1B92-4E37-9C8A-E52248AA9815}" type="pres">
      <dgm:prSet presAssocID="{8C0A4B3E-996D-4308-BE68-17949B843D55}" presName="composite3" presStyleCnt="0"/>
      <dgm:spPr/>
    </dgm:pt>
    <dgm:pt modelId="{C89F1407-AFBF-4070-8B57-30FFA00800F1}" type="pres">
      <dgm:prSet presAssocID="{8C0A4B3E-996D-4308-BE68-17949B843D55}" presName="background3" presStyleLbl="node3" presStyleIdx="4" presStyleCnt="6"/>
      <dgm:spPr/>
    </dgm:pt>
    <dgm:pt modelId="{B0F41031-9AE9-4DE7-B1B2-7B48631442E6}" type="pres">
      <dgm:prSet presAssocID="{8C0A4B3E-996D-4308-BE68-17949B843D55}" presName="text3" presStyleLbl="fgAcc3" presStyleIdx="4" presStyleCnt="6">
        <dgm:presLayoutVars>
          <dgm:chPref val="3"/>
        </dgm:presLayoutVars>
      </dgm:prSet>
      <dgm:spPr/>
    </dgm:pt>
    <dgm:pt modelId="{B3498CA2-46B6-4AAF-8392-9C718BB81737}" type="pres">
      <dgm:prSet presAssocID="{8C0A4B3E-996D-4308-BE68-17949B843D55}" presName="hierChild4" presStyleCnt="0"/>
      <dgm:spPr/>
    </dgm:pt>
    <dgm:pt modelId="{B1AF3C1A-96C3-4F5A-9857-C549BB3919C8}" type="pres">
      <dgm:prSet presAssocID="{CD48D0EA-E811-49A1-8DEA-404429CF9E0E}" presName="Name17" presStyleLbl="parChTrans1D3" presStyleIdx="5" presStyleCnt="6"/>
      <dgm:spPr/>
    </dgm:pt>
    <dgm:pt modelId="{5C9CEEBF-F865-40D5-8BB3-A7787908D377}" type="pres">
      <dgm:prSet presAssocID="{F376649C-E208-4292-8AF6-2CC353B73A87}" presName="hierRoot3" presStyleCnt="0"/>
      <dgm:spPr/>
    </dgm:pt>
    <dgm:pt modelId="{D57167C1-F704-434D-8DAB-9D5558347CEE}" type="pres">
      <dgm:prSet presAssocID="{F376649C-E208-4292-8AF6-2CC353B73A87}" presName="composite3" presStyleCnt="0"/>
      <dgm:spPr/>
    </dgm:pt>
    <dgm:pt modelId="{C6ADB609-ABA2-484B-9B10-28A44CA2146E}" type="pres">
      <dgm:prSet presAssocID="{F376649C-E208-4292-8AF6-2CC353B73A87}" presName="background3" presStyleLbl="node3" presStyleIdx="5" presStyleCnt="6"/>
      <dgm:spPr/>
    </dgm:pt>
    <dgm:pt modelId="{015F2CF5-95A3-48C8-9BF3-6E5658E6A414}" type="pres">
      <dgm:prSet presAssocID="{F376649C-E208-4292-8AF6-2CC353B73A87}" presName="text3" presStyleLbl="fgAcc3" presStyleIdx="5" presStyleCnt="6">
        <dgm:presLayoutVars>
          <dgm:chPref val="3"/>
        </dgm:presLayoutVars>
      </dgm:prSet>
      <dgm:spPr/>
    </dgm:pt>
    <dgm:pt modelId="{F2E0FB79-2DCF-4B37-ABEB-0D8410B5B4E7}" type="pres">
      <dgm:prSet presAssocID="{F376649C-E208-4292-8AF6-2CC353B73A87}" presName="hierChild4" presStyleCnt="0"/>
      <dgm:spPr/>
    </dgm:pt>
  </dgm:ptLst>
  <dgm:cxnLst>
    <dgm:cxn modelId="{E6950221-D84A-4C13-863A-F5DFD26FBF05}" type="presOf" srcId="{FDB00F92-7ACB-45E5-8F7A-CDB2FFE6BF5D}" destId="{4E2A4648-55BE-4EC6-8EF9-D4F960557A0F}" srcOrd="0" destOrd="0" presId="urn:microsoft.com/office/officeart/2005/8/layout/hierarchy1"/>
    <dgm:cxn modelId="{5AA45E26-7FAC-4587-94BA-F202BF977890}" type="presOf" srcId="{D75CBB3B-0D10-4A63-8AE8-DC58B1DE6551}" destId="{B6669094-0859-480E-8171-365150CF31FE}" srcOrd="0" destOrd="0" presId="urn:microsoft.com/office/officeart/2005/8/layout/hierarchy1"/>
    <dgm:cxn modelId="{485EE227-23A5-4C22-8AAB-807C6C14E6DD}" type="presOf" srcId="{A74545F4-0AEE-4911-886E-94A5475103ED}" destId="{C5F5ACFC-44D2-451A-BFD8-B275344E361E}" srcOrd="0" destOrd="0" presId="urn:microsoft.com/office/officeart/2005/8/layout/hierarchy1"/>
    <dgm:cxn modelId="{00ADC22B-8A2F-4042-B002-4A60C3609AB4}" type="presOf" srcId="{19390858-D142-4FE9-86E8-597C91464DAC}" destId="{B40D8ECB-D83B-4A2A-A5AD-5FDF592A977E}" srcOrd="0" destOrd="0" presId="urn:microsoft.com/office/officeart/2005/8/layout/hierarchy1"/>
    <dgm:cxn modelId="{E60C1732-4049-429C-A8DD-18E1A0EA36AD}" type="presOf" srcId="{CD48D0EA-E811-49A1-8DEA-404429CF9E0E}" destId="{B1AF3C1A-96C3-4F5A-9857-C549BB3919C8}" srcOrd="0" destOrd="0" presId="urn:microsoft.com/office/officeart/2005/8/layout/hierarchy1"/>
    <dgm:cxn modelId="{53232B3D-C541-4C3D-94F8-611FE112A88F}" type="presOf" srcId="{E8EE3B9D-E78F-4052-BE1B-20952649E756}" destId="{FFDB074E-EA1F-4EA8-A244-4CB58C235099}" srcOrd="0" destOrd="0" presId="urn:microsoft.com/office/officeart/2005/8/layout/hierarchy1"/>
    <dgm:cxn modelId="{89DD7E5D-08FE-4E54-94D4-9AB3D6C705C7}" srcId="{35DAF2C3-1CFC-44C2-A009-DAF66EECA5BC}" destId="{8905D80A-8D7D-4C27-8829-0B28305E45E2}" srcOrd="0" destOrd="0" parTransId="{CB473CC4-8921-495E-8835-D3E56D8F57AD}" sibTransId="{9BD8174A-B38D-4A8D-BBDC-FD79E6FE4980}"/>
    <dgm:cxn modelId="{61E50C4C-9F88-4848-9679-9050B031AB88}" type="presOf" srcId="{C12F7106-98E7-4A0B-8FB5-7810B4EC1F92}" destId="{B9236878-F7CB-411C-9AE5-69FE2FDADD48}" srcOrd="0" destOrd="0" presId="urn:microsoft.com/office/officeart/2005/8/layout/hierarchy1"/>
    <dgm:cxn modelId="{D611434C-1B67-4C23-AF03-E93F095625BF}" type="presOf" srcId="{ABD0173B-1FDD-474B-95E9-2F90B9150683}" destId="{C7E3B3CE-A48F-450B-8A40-7E8F0A6B5316}" srcOrd="0" destOrd="0" presId="urn:microsoft.com/office/officeart/2005/8/layout/hierarchy1"/>
    <dgm:cxn modelId="{B0425755-C9A7-42DD-95F0-3DC3552E976B}" type="presOf" srcId="{F376649C-E208-4292-8AF6-2CC353B73A87}" destId="{015F2CF5-95A3-48C8-9BF3-6E5658E6A414}" srcOrd="0" destOrd="0" presId="urn:microsoft.com/office/officeart/2005/8/layout/hierarchy1"/>
    <dgm:cxn modelId="{715B8B78-E936-4F59-878C-5EF04AE752B3}" type="presOf" srcId="{8C0A4B3E-996D-4308-BE68-17949B843D55}" destId="{B0F41031-9AE9-4DE7-B1B2-7B48631442E6}" srcOrd="0" destOrd="0" presId="urn:microsoft.com/office/officeart/2005/8/layout/hierarchy1"/>
    <dgm:cxn modelId="{EB5F728A-424F-4131-83F5-6734DFD11B34}" type="presOf" srcId="{4735D928-6571-4671-9337-60FEEFDED4DC}" destId="{C0D5C15E-B988-4409-9D5B-83F9968DCC4A}" srcOrd="0" destOrd="0" presId="urn:microsoft.com/office/officeart/2005/8/layout/hierarchy1"/>
    <dgm:cxn modelId="{72793097-2B3E-4EBA-BEEE-F8E57057FAC1}" type="presOf" srcId="{8AE29396-B7C8-491C-A2C1-AD55B050C068}" destId="{8665855B-C2AC-45E6-94B9-8C610040FCC5}" srcOrd="0" destOrd="0" presId="urn:microsoft.com/office/officeart/2005/8/layout/hierarchy1"/>
    <dgm:cxn modelId="{478C66A3-74BA-44F9-916F-EB1569DE4026}" srcId="{8905D80A-8D7D-4C27-8829-0B28305E45E2}" destId="{FDB00F92-7ACB-45E5-8F7A-CDB2FFE6BF5D}" srcOrd="0" destOrd="0" parTransId="{D75CBB3B-0D10-4A63-8AE8-DC58B1DE6551}" sibTransId="{95250E1B-7E62-42F6-BEC7-8AEE1CD4CFC6}"/>
    <dgm:cxn modelId="{B928FBA4-687D-481A-8D96-EAFC5741AE97}" type="presOf" srcId="{35DAF2C3-1CFC-44C2-A009-DAF66EECA5BC}" destId="{A5FD517E-12DB-4528-9622-4D182A3327DC}" srcOrd="0" destOrd="0" presId="urn:microsoft.com/office/officeart/2005/8/layout/hierarchy1"/>
    <dgm:cxn modelId="{420DD4A7-9889-42EA-B0DA-4DDC40A4BBBF}" type="presOf" srcId="{AF37F5D5-FC40-415D-825D-6E49740C3355}" destId="{5F57E160-A8FC-4559-9DE9-198E17B3FDDE}" srcOrd="0" destOrd="0" presId="urn:microsoft.com/office/officeart/2005/8/layout/hierarchy1"/>
    <dgm:cxn modelId="{81D0E0AB-49D6-4124-8D19-816AB784CEC1}" type="presOf" srcId="{8F5B4A4B-0AC1-464E-BD8F-6B19AF443E85}" destId="{2C0FE679-FB1A-4961-9762-2E8C4798D142}" srcOrd="0" destOrd="0" presId="urn:microsoft.com/office/officeart/2005/8/layout/hierarchy1"/>
    <dgm:cxn modelId="{A1A567AC-476C-4245-B507-4BBE1F4AAC95}" type="presOf" srcId="{5E60E1F0-33F5-4E57-8A3B-56332295351A}" destId="{2E079B9B-D60D-48B4-8CE5-3953F7E89908}" srcOrd="0" destOrd="0" presId="urn:microsoft.com/office/officeart/2005/8/layout/hierarchy1"/>
    <dgm:cxn modelId="{9ACB82B3-FBB9-41B7-B9A2-09A0C11DFBCA}" type="presOf" srcId="{101B814E-50CB-43CB-9B9A-7F0A3FD6E78B}" destId="{6385F205-31B2-4955-A5EB-74C9F552D241}" srcOrd="0" destOrd="0" presId="urn:microsoft.com/office/officeart/2005/8/layout/hierarchy1"/>
    <dgm:cxn modelId="{C46E5CB7-60D2-491C-9479-1885A8805E9B}" srcId="{8905D80A-8D7D-4C27-8829-0B28305E45E2}" destId="{4735D928-6571-4671-9337-60FEEFDED4DC}" srcOrd="1" destOrd="0" parTransId="{FEEC16DC-B996-4034-BE2B-E5E0470D7A04}" sibTransId="{2BE1C357-AEE0-456D-86AB-15C1ECACC12D}"/>
    <dgm:cxn modelId="{C4E37DB7-73C7-44D7-9410-4BCB606108FB}" srcId="{FDB00F92-7ACB-45E5-8F7A-CDB2FFE6BF5D}" destId="{E8EE3B9D-E78F-4052-BE1B-20952649E756}" srcOrd="0" destOrd="0" parTransId="{C12F7106-98E7-4A0B-8FB5-7810B4EC1F92}" sibTransId="{E7B74B6F-CF3A-4E31-AD78-163F2E0F8987}"/>
    <dgm:cxn modelId="{2855C7C0-5903-49DB-B15A-510587A49D6F}" srcId="{FDB00F92-7ACB-45E5-8F7A-CDB2FFE6BF5D}" destId="{8AE29396-B7C8-491C-A2C1-AD55B050C068}" srcOrd="1" destOrd="0" parTransId="{DB4417F4-C153-425B-8C2E-95318E4A1B14}" sibTransId="{B67E7D6A-FE2F-4F52-AD84-E5E4031525E3}"/>
    <dgm:cxn modelId="{13C4F0D2-B00E-4A5F-BD1C-26CA4E1896E8}" type="presOf" srcId="{FEEC16DC-B996-4034-BE2B-E5E0470D7A04}" destId="{6D5C9CA2-B3DE-4399-AB31-D41913279453}" srcOrd="0" destOrd="0" presId="urn:microsoft.com/office/officeart/2005/8/layout/hierarchy1"/>
    <dgm:cxn modelId="{B79426D7-4FA2-4BD0-A6F0-3BCB038EB536}" srcId="{5E60E1F0-33F5-4E57-8A3B-56332295351A}" destId="{F376649C-E208-4292-8AF6-2CC353B73A87}" srcOrd="1" destOrd="0" parTransId="{CD48D0EA-E811-49A1-8DEA-404429CF9E0E}" sibTransId="{9058864E-A712-4D0D-96A0-C653C635F146}"/>
    <dgm:cxn modelId="{D42500D9-2E24-44BD-96FE-57D116106757}" srcId="{8905D80A-8D7D-4C27-8829-0B28305E45E2}" destId="{5E60E1F0-33F5-4E57-8A3B-56332295351A}" srcOrd="2" destOrd="0" parTransId="{8F5B4A4B-0AC1-464E-BD8F-6B19AF443E85}" sibTransId="{D1B09943-6572-4F72-AF29-2931C995135B}"/>
    <dgm:cxn modelId="{980613DC-DEA2-4A9C-88A3-8D8ABB9D9896}" srcId="{4735D928-6571-4671-9337-60FEEFDED4DC}" destId="{AF37F5D5-FC40-415D-825D-6E49740C3355}" srcOrd="1" destOrd="0" parTransId="{19390858-D142-4FE9-86E8-597C91464DAC}" sibTransId="{1B2A006A-7F2D-445F-86DB-11B594ECD9FA}"/>
    <dgm:cxn modelId="{E81A75DE-D43C-4AE7-B3E5-9E7A4D5EA2B4}" srcId="{4735D928-6571-4671-9337-60FEEFDED4DC}" destId="{ABD0173B-1FDD-474B-95E9-2F90B9150683}" srcOrd="0" destOrd="0" parTransId="{101B814E-50CB-43CB-9B9A-7F0A3FD6E78B}" sibTransId="{9A41A0E4-DBD2-4303-BC7C-4E253FFFEFCD}"/>
    <dgm:cxn modelId="{EBAC6CDF-5B49-4FAB-9A26-B777DD77EE41}" type="presOf" srcId="{8905D80A-8D7D-4C27-8829-0B28305E45E2}" destId="{E11BDEE1-67E7-4EDD-B44D-881DC176C595}" srcOrd="0" destOrd="0" presId="urn:microsoft.com/office/officeart/2005/8/layout/hierarchy1"/>
    <dgm:cxn modelId="{932702E8-9A61-46BA-8412-D73D47E9109C}" srcId="{5E60E1F0-33F5-4E57-8A3B-56332295351A}" destId="{8C0A4B3E-996D-4308-BE68-17949B843D55}" srcOrd="0" destOrd="0" parTransId="{A74545F4-0AEE-4911-886E-94A5475103ED}" sibTransId="{F1262FAD-23DA-4961-BD10-982CF07FFDB9}"/>
    <dgm:cxn modelId="{DFFE39FA-FDB5-4A6B-BC5B-0CC14C6681BE}" type="presOf" srcId="{DB4417F4-C153-425B-8C2E-95318E4A1B14}" destId="{3EFF4683-5FC2-4D0D-9EE0-7D639E00B1E7}" srcOrd="0" destOrd="0" presId="urn:microsoft.com/office/officeart/2005/8/layout/hierarchy1"/>
    <dgm:cxn modelId="{B1B888D5-9F65-4C97-A509-FD6ECB88A998}" type="presParOf" srcId="{A5FD517E-12DB-4528-9622-4D182A3327DC}" destId="{3228CDD7-BB95-42DE-9E37-DED62021ADE3}" srcOrd="0" destOrd="0" presId="urn:microsoft.com/office/officeart/2005/8/layout/hierarchy1"/>
    <dgm:cxn modelId="{CEA7B8E2-D03D-4E38-BE0F-A9B27DE3B38F}" type="presParOf" srcId="{3228CDD7-BB95-42DE-9E37-DED62021ADE3}" destId="{2ECC9698-92DD-4AAE-8FE4-D5EA5EC4EC63}" srcOrd="0" destOrd="0" presId="urn:microsoft.com/office/officeart/2005/8/layout/hierarchy1"/>
    <dgm:cxn modelId="{1A490942-4E36-4E86-8FCC-73667E20E623}" type="presParOf" srcId="{2ECC9698-92DD-4AAE-8FE4-D5EA5EC4EC63}" destId="{A9A5418D-CC33-4436-98D5-BFEA6F301285}" srcOrd="0" destOrd="0" presId="urn:microsoft.com/office/officeart/2005/8/layout/hierarchy1"/>
    <dgm:cxn modelId="{99E725DC-CEE4-4A6D-A880-C12C92C65F41}" type="presParOf" srcId="{2ECC9698-92DD-4AAE-8FE4-D5EA5EC4EC63}" destId="{E11BDEE1-67E7-4EDD-B44D-881DC176C595}" srcOrd="1" destOrd="0" presId="urn:microsoft.com/office/officeart/2005/8/layout/hierarchy1"/>
    <dgm:cxn modelId="{2797EB47-EA43-4C17-AC3E-083F8796FED7}" type="presParOf" srcId="{3228CDD7-BB95-42DE-9E37-DED62021ADE3}" destId="{76003104-5FFA-4D29-ACA0-453BBFD987A5}" srcOrd="1" destOrd="0" presId="urn:microsoft.com/office/officeart/2005/8/layout/hierarchy1"/>
    <dgm:cxn modelId="{A6BB22B4-D388-453B-9AF9-5CCE02D4C2AB}" type="presParOf" srcId="{76003104-5FFA-4D29-ACA0-453BBFD987A5}" destId="{B6669094-0859-480E-8171-365150CF31FE}" srcOrd="0" destOrd="0" presId="urn:microsoft.com/office/officeart/2005/8/layout/hierarchy1"/>
    <dgm:cxn modelId="{8733D4CA-9DF8-44CC-9EA9-35F05039A18E}" type="presParOf" srcId="{76003104-5FFA-4D29-ACA0-453BBFD987A5}" destId="{C881453A-3B19-4077-8075-6B8008142E4B}" srcOrd="1" destOrd="0" presId="urn:microsoft.com/office/officeart/2005/8/layout/hierarchy1"/>
    <dgm:cxn modelId="{4E8B40F9-8D54-4591-A576-B6A38A15624D}" type="presParOf" srcId="{C881453A-3B19-4077-8075-6B8008142E4B}" destId="{AC69132F-36C3-4CA0-94E7-250E443DFE16}" srcOrd="0" destOrd="0" presId="urn:microsoft.com/office/officeart/2005/8/layout/hierarchy1"/>
    <dgm:cxn modelId="{F92DB880-243C-4550-86F4-F4EDA86CB1CD}" type="presParOf" srcId="{AC69132F-36C3-4CA0-94E7-250E443DFE16}" destId="{509EBCBE-741A-4DC4-BC6F-CE41C3B7F85B}" srcOrd="0" destOrd="0" presId="urn:microsoft.com/office/officeart/2005/8/layout/hierarchy1"/>
    <dgm:cxn modelId="{D1D8BC41-3BA9-4B2C-8D6A-F96A535A42C9}" type="presParOf" srcId="{AC69132F-36C3-4CA0-94E7-250E443DFE16}" destId="{4E2A4648-55BE-4EC6-8EF9-D4F960557A0F}" srcOrd="1" destOrd="0" presId="urn:microsoft.com/office/officeart/2005/8/layout/hierarchy1"/>
    <dgm:cxn modelId="{3F7B9677-AB39-4738-8DE9-11BBD6CB3533}" type="presParOf" srcId="{C881453A-3B19-4077-8075-6B8008142E4B}" destId="{92B0CBA0-DA52-4266-B1AC-35E6B93BF584}" srcOrd="1" destOrd="0" presId="urn:microsoft.com/office/officeart/2005/8/layout/hierarchy1"/>
    <dgm:cxn modelId="{0D559032-4EB9-4094-93EE-5DBADE9C7CD5}" type="presParOf" srcId="{92B0CBA0-DA52-4266-B1AC-35E6B93BF584}" destId="{B9236878-F7CB-411C-9AE5-69FE2FDADD48}" srcOrd="0" destOrd="0" presId="urn:microsoft.com/office/officeart/2005/8/layout/hierarchy1"/>
    <dgm:cxn modelId="{F68BD563-92FD-407E-857D-573325684484}" type="presParOf" srcId="{92B0CBA0-DA52-4266-B1AC-35E6B93BF584}" destId="{3722C322-CFB2-4E8D-A5B3-EB2B48E1F441}" srcOrd="1" destOrd="0" presId="urn:microsoft.com/office/officeart/2005/8/layout/hierarchy1"/>
    <dgm:cxn modelId="{1E7F9174-751A-4957-9CB0-8CF85CBB8A12}" type="presParOf" srcId="{3722C322-CFB2-4E8D-A5B3-EB2B48E1F441}" destId="{7071345F-F94E-4395-A63A-E8ECBFACAA0C}" srcOrd="0" destOrd="0" presId="urn:microsoft.com/office/officeart/2005/8/layout/hierarchy1"/>
    <dgm:cxn modelId="{903426FE-F002-4A5B-8C12-AE902A615AA1}" type="presParOf" srcId="{7071345F-F94E-4395-A63A-E8ECBFACAA0C}" destId="{0DA0D7B1-BDA3-4338-A41E-5269F14FA450}" srcOrd="0" destOrd="0" presId="urn:microsoft.com/office/officeart/2005/8/layout/hierarchy1"/>
    <dgm:cxn modelId="{9AF674F4-85BD-4459-84A2-BD5211EDFF55}" type="presParOf" srcId="{7071345F-F94E-4395-A63A-E8ECBFACAA0C}" destId="{FFDB074E-EA1F-4EA8-A244-4CB58C235099}" srcOrd="1" destOrd="0" presId="urn:microsoft.com/office/officeart/2005/8/layout/hierarchy1"/>
    <dgm:cxn modelId="{3499FDC0-7325-411C-B9B5-D642C89224C0}" type="presParOf" srcId="{3722C322-CFB2-4E8D-A5B3-EB2B48E1F441}" destId="{81F9031A-9BC2-4161-ADC2-680A1289E8EE}" srcOrd="1" destOrd="0" presId="urn:microsoft.com/office/officeart/2005/8/layout/hierarchy1"/>
    <dgm:cxn modelId="{6880E03F-27A3-413F-B384-B77A28A7E4C4}" type="presParOf" srcId="{92B0CBA0-DA52-4266-B1AC-35E6B93BF584}" destId="{3EFF4683-5FC2-4D0D-9EE0-7D639E00B1E7}" srcOrd="2" destOrd="0" presId="urn:microsoft.com/office/officeart/2005/8/layout/hierarchy1"/>
    <dgm:cxn modelId="{16728385-252C-4BA2-8847-24386DE43CF1}" type="presParOf" srcId="{92B0CBA0-DA52-4266-B1AC-35E6B93BF584}" destId="{F2BA1396-2EF6-48A0-8404-EF9849BB61DF}" srcOrd="3" destOrd="0" presId="urn:microsoft.com/office/officeart/2005/8/layout/hierarchy1"/>
    <dgm:cxn modelId="{754224B0-F8F4-44D1-BC1C-3CD631A5EE1C}" type="presParOf" srcId="{F2BA1396-2EF6-48A0-8404-EF9849BB61DF}" destId="{7396BBA8-A030-4964-B1CA-5DA4E2DCF531}" srcOrd="0" destOrd="0" presId="urn:microsoft.com/office/officeart/2005/8/layout/hierarchy1"/>
    <dgm:cxn modelId="{8DDD4D16-86BB-4950-B8C9-51C5FBB2AD5C}" type="presParOf" srcId="{7396BBA8-A030-4964-B1CA-5DA4E2DCF531}" destId="{90B387BC-9F0A-44A4-AEC1-A55C81DB2FB8}" srcOrd="0" destOrd="0" presId="urn:microsoft.com/office/officeart/2005/8/layout/hierarchy1"/>
    <dgm:cxn modelId="{A27B6A7E-031A-48E6-A4E5-7E44ED582F08}" type="presParOf" srcId="{7396BBA8-A030-4964-B1CA-5DA4E2DCF531}" destId="{8665855B-C2AC-45E6-94B9-8C610040FCC5}" srcOrd="1" destOrd="0" presId="urn:microsoft.com/office/officeart/2005/8/layout/hierarchy1"/>
    <dgm:cxn modelId="{7C2BE68A-FFEE-4C8F-9AAA-5C43ED3BCAB8}" type="presParOf" srcId="{F2BA1396-2EF6-48A0-8404-EF9849BB61DF}" destId="{956734B4-B82E-44CA-B379-DB3D68EE5DA1}" srcOrd="1" destOrd="0" presId="urn:microsoft.com/office/officeart/2005/8/layout/hierarchy1"/>
    <dgm:cxn modelId="{B54AB9E3-ECFC-4336-90E1-D93702FBDB9E}" type="presParOf" srcId="{76003104-5FFA-4D29-ACA0-453BBFD987A5}" destId="{6D5C9CA2-B3DE-4399-AB31-D41913279453}" srcOrd="2" destOrd="0" presId="urn:microsoft.com/office/officeart/2005/8/layout/hierarchy1"/>
    <dgm:cxn modelId="{0454D529-88AC-48E3-810E-0C55334729C2}" type="presParOf" srcId="{76003104-5FFA-4D29-ACA0-453BBFD987A5}" destId="{163AFA04-C132-499D-8B55-7C721CBEFFE5}" srcOrd="3" destOrd="0" presId="urn:microsoft.com/office/officeart/2005/8/layout/hierarchy1"/>
    <dgm:cxn modelId="{A12A608E-C7ED-4284-B484-5E6A5E40A752}" type="presParOf" srcId="{163AFA04-C132-499D-8B55-7C721CBEFFE5}" destId="{C8D85E06-5916-4F2E-9A46-B53C8C0032CB}" srcOrd="0" destOrd="0" presId="urn:microsoft.com/office/officeart/2005/8/layout/hierarchy1"/>
    <dgm:cxn modelId="{B0E4D569-A5EA-496C-9F43-2D386530BDF9}" type="presParOf" srcId="{C8D85E06-5916-4F2E-9A46-B53C8C0032CB}" destId="{317F01F8-EB07-44BF-98B3-E664DB7222D2}" srcOrd="0" destOrd="0" presId="urn:microsoft.com/office/officeart/2005/8/layout/hierarchy1"/>
    <dgm:cxn modelId="{BF41A86E-C451-4537-BE22-BB4CE20617E7}" type="presParOf" srcId="{C8D85E06-5916-4F2E-9A46-B53C8C0032CB}" destId="{C0D5C15E-B988-4409-9D5B-83F9968DCC4A}" srcOrd="1" destOrd="0" presId="urn:microsoft.com/office/officeart/2005/8/layout/hierarchy1"/>
    <dgm:cxn modelId="{732BFCCF-DEE5-47B3-85EF-D9B301A5750D}" type="presParOf" srcId="{163AFA04-C132-499D-8B55-7C721CBEFFE5}" destId="{97B80CDA-60A5-4259-87C6-2BEFC876AD48}" srcOrd="1" destOrd="0" presId="urn:microsoft.com/office/officeart/2005/8/layout/hierarchy1"/>
    <dgm:cxn modelId="{61CB4A09-89F9-47DF-B5AE-03E73EE61865}" type="presParOf" srcId="{97B80CDA-60A5-4259-87C6-2BEFC876AD48}" destId="{6385F205-31B2-4955-A5EB-74C9F552D241}" srcOrd="0" destOrd="0" presId="urn:microsoft.com/office/officeart/2005/8/layout/hierarchy1"/>
    <dgm:cxn modelId="{48942EFF-E52E-477A-B6C5-9CD9334A0C37}" type="presParOf" srcId="{97B80CDA-60A5-4259-87C6-2BEFC876AD48}" destId="{D48A3EAC-D3DF-4094-9CC7-6134D59E0545}" srcOrd="1" destOrd="0" presId="urn:microsoft.com/office/officeart/2005/8/layout/hierarchy1"/>
    <dgm:cxn modelId="{A75D7230-8F08-4EA0-A845-78D6257045B6}" type="presParOf" srcId="{D48A3EAC-D3DF-4094-9CC7-6134D59E0545}" destId="{163B3DA6-1F5D-495D-BDA4-73C969BC61E9}" srcOrd="0" destOrd="0" presId="urn:microsoft.com/office/officeart/2005/8/layout/hierarchy1"/>
    <dgm:cxn modelId="{D6FF7D17-0D4C-49E5-9563-C72F2FC576CA}" type="presParOf" srcId="{163B3DA6-1F5D-495D-BDA4-73C969BC61E9}" destId="{50F940A3-87C7-4D96-AD6F-ECA9FF100146}" srcOrd="0" destOrd="0" presId="urn:microsoft.com/office/officeart/2005/8/layout/hierarchy1"/>
    <dgm:cxn modelId="{3F7B927E-8A3E-46A8-8954-7075DF847653}" type="presParOf" srcId="{163B3DA6-1F5D-495D-BDA4-73C969BC61E9}" destId="{C7E3B3CE-A48F-450B-8A40-7E8F0A6B5316}" srcOrd="1" destOrd="0" presId="urn:microsoft.com/office/officeart/2005/8/layout/hierarchy1"/>
    <dgm:cxn modelId="{A771CD96-3483-4E92-8A02-7D9A3486B4D2}" type="presParOf" srcId="{D48A3EAC-D3DF-4094-9CC7-6134D59E0545}" destId="{7982C34A-37E7-402A-BBCF-9BFEAE760554}" srcOrd="1" destOrd="0" presId="urn:microsoft.com/office/officeart/2005/8/layout/hierarchy1"/>
    <dgm:cxn modelId="{6DF403C0-40FC-4799-A170-BACF86C84D49}" type="presParOf" srcId="{97B80CDA-60A5-4259-87C6-2BEFC876AD48}" destId="{B40D8ECB-D83B-4A2A-A5AD-5FDF592A977E}" srcOrd="2" destOrd="0" presId="urn:microsoft.com/office/officeart/2005/8/layout/hierarchy1"/>
    <dgm:cxn modelId="{CA41F35F-87C7-4F3D-8355-AC8173F60519}" type="presParOf" srcId="{97B80CDA-60A5-4259-87C6-2BEFC876AD48}" destId="{EFA66CE8-D56B-46E0-AA33-2095E6EB731C}" srcOrd="3" destOrd="0" presId="urn:microsoft.com/office/officeart/2005/8/layout/hierarchy1"/>
    <dgm:cxn modelId="{C9E3DA44-4AD1-4AD8-B8C9-59C41CAE0665}" type="presParOf" srcId="{EFA66CE8-D56B-46E0-AA33-2095E6EB731C}" destId="{AD91AF76-A672-46C5-95E4-C02565BC329C}" srcOrd="0" destOrd="0" presId="urn:microsoft.com/office/officeart/2005/8/layout/hierarchy1"/>
    <dgm:cxn modelId="{147E3AAD-461D-47AD-9886-E03BC91ACAF2}" type="presParOf" srcId="{AD91AF76-A672-46C5-95E4-C02565BC329C}" destId="{EF4FBAC0-5C79-4E4E-A68A-682BF7572E89}" srcOrd="0" destOrd="0" presId="urn:microsoft.com/office/officeart/2005/8/layout/hierarchy1"/>
    <dgm:cxn modelId="{B5F1F115-AF8D-4A64-AF76-F9D46ABCCF80}" type="presParOf" srcId="{AD91AF76-A672-46C5-95E4-C02565BC329C}" destId="{5F57E160-A8FC-4559-9DE9-198E17B3FDDE}" srcOrd="1" destOrd="0" presId="urn:microsoft.com/office/officeart/2005/8/layout/hierarchy1"/>
    <dgm:cxn modelId="{67DFBED7-834C-4FDB-8BFF-389C9CB36648}" type="presParOf" srcId="{EFA66CE8-D56B-46E0-AA33-2095E6EB731C}" destId="{5579A14B-3CBD-40AB-8EC6-BCE54D78174A}" srcOrd="1" destOrd="0" presId="urn:microsoft.com/office/officeart/2005/8/layout/hierarchy1"/>
    <dgm:cxn modelId="{A6FEAE62-097E-4F4C-8B7A-106994838038}" type="presParOf" srcId="{76003104-5FFA-4D29-ACA0-453BBFD987A5}" destId="{2C0FE679-FB1A-4961-9762-2E8C4798D142}" srcOrd="4" destOrd="0" presId="urn:microsoft.com/office/officeart/2005/8/layout/hierarchy1"/>
    <dgm:cxn modelId="{BD94945F-29EB-4284-8CC3-A8DAFE5B2358}" type="presParOf" srcId="{76003104-5FFA-4D29-ACA0-453BBFD987A5}" destId="{6CBA5B04-D0D0-4090-9110-DB989E7E4FF7}" srcOrd="5" destOrd="0" presId="urn:microsoft.com/office/officeart/2005/8/layout/hierarchy1"/>
    <dgm:cxn modelId="{D334DCAD-E54F-468F-AA1F-8F272CA86AA7}" type="presParOf" srcId="{6CBA5B04-D0D0-4090-9110-DB989E7E4FF7}" destId="{91A96149-14EF-4112-BF36-0D75E1194E6F}" srcOrd="0" destOrd="0" presId="urn:microsoft.com/office/officeart/2005/8/layout/hierarchy1"/>
    <dgm:cxn modelId="{9DEF7E28-5507-474E-B544-727BD1EF9795}" type="presParOf" srcId="{91A96149-14EF-4112-BF36-0D75E1194E6F}" destId="{1CD03A4E-5EFD-4700-8EC3-345005A9C9E6}" srcOrd="0" destOrd="0" presId="urn:microsoft.com/office/officeart/2005/8/layout/hierarchy1"/>
    <dgm:cxn modelId="{555824B0-AEC6-41FC-9B84-D61C334031E5}" type="presParOf" srcId="{91A96149-14EF-4112-BF36-0D75E1194E6F}" destId="{2E079B9B-D60D-48B4-8CE5-3953F7E89908}" srcOrd="1" destOrd="0" presId="urn:microsoft.com/office/officeart/2005/8/layout/hierarchy1"/>
    <dgm:cxn modelId="{1DA4DFB4-A521-4548-9722-B9E282309C7F}" type="presParOf" srcId="{6CBA5B04-D0D0-4090-9110-DB989E7E4FF7}" destId="{DE83AF5D-1973-488A-97B0-398F07170632}" srcOrd="1" destOrd="0" presId="urn:microsoft.com/office/officeart/2005/8/layout/hierarchy1"/>
    <dgm:cxn modelId="{F99E6955-19EB-487C-ABEA-CB281220777D}" type="presParOf" srcId="{DE83AF5D-1973-488A-97B0-398F07170632}" destId="{C5F5ACFC-44D2-451A-BFD8-B275344E361E}" srcOrd="0" destOrd="0" presId="urn:microsoft.com/office/officeart/2005/8/layout/hierarchy1"/>
    <dgm:cxn modelId="{B57E4368-88F4-422D-8449-EB3BBCFCEDDF}" type="presParOf" srcId="{DE83AF5D-1973-488A-97B0-398F07170632}" destId="{9A85F5FF-1DA0-47F7-9CCA-19ED69504270}" srcOrd="1" destOrd="0" presId="urn:microsoft.com/office/officeart/2005/8/layout/hierarchy1"/>
    <dgm:cxn modelId="{F33889AF-F81F-4F3F-97DC-EBE7DF0F2509}" type="presParOf" srcId="{9A85F5FF-1DA0-47F7-9CCA-19ED69504270}" destId="{9F8CBC5F-1B92-4E37-9C8A-E52248AA9815}" srcOrd="0" destOrd="0" presId="urn:microsoft.com/office/officeart/2005/8/layout/hierarchy1"/>
    <dgm:cxn modelId="{D97B889A-B20E-4CA2-B836-5145577BE50B}" type="presParOf" srcId="{9F8CBC5F-1B92-4E37-9C8A-E52248AA9815}" destId="{C89F1407-AFBF-4070-8B57-30FFA00800F1}" srcOrd="0" destOrd="0" presId="urn:microsoft.com/office/officeart/2005/8/layout/hierarchy1"/>
    <dgm:cxn modelId="{8BF773E3-8DA0-43C1-814A-6168EDA5D2C8}" type="presParOf" srcId="{9F8CBC5F-1B92-4E37-9C8A-E52248AA9815}" destId="{B0F41031-9AE9-4DE7-B1B2-7B48631442E6}" srcOrd="1" destOrd="0" presId="urn:microsoft.com/office/officeart/2005/8/layout/hierarchy1"/>
    <dgm:cxn modelId="{CDE2E740-0994-4627-BB0B-2C3630A94B33}" type="presParOf" srcId="{9A85F5FF-1DA0-47F7-9CCA-19ED69504270}" destId="{B3498CA2-46B6-4AAF-8392-9C718BB81737}" srcOrd="1" destOrd="0" presId="urn:microsoft.com/office/officeart/2005/8/layout/hierarchy1"/>
    <dgm:cxn modelId="{4971B142-D238-4CAC-9B07-8458979A17F5}" type="presParOf" srcId="{DE83AF5D-1973-488A-97B0-398F07170632}" destId="{B1AF3C1A-96C3-4F5A-9857-C549BB3919C8}" srcOrd="2" destOrd="0" presId="urn:microsoft.com/office/officeart/2005/8/layout/hierarchy1"/>
    <dgm:cxn modelId="{282FE954-67BA-4E6C-801B-CD5C56B00FF3}" type="presParOf" srcId="{DE83AF5D-1973-488A-97B0-398F07170632}" destId="{5C9CEEBF-F865-40D5-8BB3-A7787908D377}" srcOrd="3" destOrd="0" presId="urn:microsoft.com/office/officeart/2005/8/layout/hierarchy1"/>
    <dgm:cxn modelId="{D2B178F9-857C-4AB2-A002-E22856DBFC71}" type="presParOf" srcId="{5C9CEEBF-F865-40D5-8BB3-A7787908D377}" destId="{D57167C1-F704-434D-8DAB-9D5558347CEE}" srcOrd="0" destOrd="0" presId="urn:microsoft.com/office/officeart/2005/8/layout/hierarchy1"/>
    <dgm:cxn modelId="{56B4B9F6-8650-474B-9CBC-39E03AEB26FB}" type="presParOf" srcId="{D57167C1-F704-434D-8DAB-9D5558347CEE}" destId="{C6ADB609-ABA2-484B-9B10-28A44CA2146E}" srcOrd="0" destOrd="0" presId="urn:microsoft.com/office/officeart/2005/8/layout/hierarchy1"/>
    <dgm:cxn modelId="{5227C137-93D6-46C6-9E5F-E5D8F596CF58}" type="presParOf" srcId="{D57167C1-F704-434D-8DAB-9D5558347CEE}" destId="{015F2CF5-95A3-48C8-9BF3-6E5658E6A414}" srcOrd="1" destOrd="0" presId="urn:microsoft.com/office/officeart/2005/8/layout/hierarchy1"/>
    <dgm:cxn modelId="{CC8CD9D4-CA09-426A-AEDB-301309F77A55}" type="presParOf" srcId="{5C9CEEBF-F865-40D5-8BB3-A7787908D377}" destId="{F2E0FB79-2DCF-4B37-ABEB-0D8410B5B4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6B5B11-E611-4FB7-8A8F-0E16C5798BFB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20D892B-9D88-4483-B2EC-11F3A94B0551}">
      <dgm:prSet phldrT="[Text]" phldr="0"/>
      <dgm:spPr/>
      <dgm:t>
        <a:bodyPr/>
        <a:lstStyle/>
        <a:p>
          <a:pPr rtl="0"/>
          <a:r>
            <a:rPr lang="en-GB" b="0" i="0" u="none" strike="noStrike" cap="none" baseline="0" noProof="0">
              <a:solidFill>
                <a:srgbClr val="010000"/>
              </a:solidFill>
              <a:latin typeface="Times New Roman"/>
              <a:cs typeface="Calibri Light"/>
            </a:rPr>
            <a:t>Cone receptors specialized in detecting red, green and blue</a:t>
          </a:r>
        </a:p>
      </dgm:t>
    </dgm:pt>
    <dgm:pt modelId="{F2488353-8893-4571-AFE3-4DC32238548F}" type="parTrans" cxnId="{F89019C6-8CA5-4CAA-A9AF-82E985C64828}">
      <dgm:prSet/>
      <dgm:spPr/>
      <dgm:t>
        <a:bodyPr/>
        <a:lstStyle/>
        <a:p>
          <a:endParaRPr lang="en-GB"/>
        </a:p>
      </dgm:t>
    </dgm:pt>
    <dgm:pt modelId="{0E2EF9D3-96A0-4CFD-8CC0-2A735B377DE7}" type="sibTrans" cxnId="{F89019C6-8CA5-4CAA-A9AF-82E985C64828}">
      <dgm:prSet/>
      <dgm:spPr/>
      <dgm:t>
        <a:bodyPr/>
        <a:lstStyle/>
        <a:p>
          <a:endParaRPr lang="en-GB"/>
        </a:p>
      </dgm:t>
    </dgm:pt>
    <dgm:pt modelId="{E98CD47D-EBB3-4B50-A748-237F6A2E05DD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Red colour persists for maximum time</a:t>
          </a:r>
        </a:p>
      </dgm:t>
    </dgm:pt>
    <dgm:pt modelId="{E4E82EDF-E136-448C-B3DD-CAD74BA0C1A0}" type="parTrans" cxnId="{8D211740-F5DB-4E87-AA03-870D37F1AA12}">
      <dgm:prSet/>
      <dgm:spPr/>
      <dgm:t>
        <a:bodyPr/>
        <a:lstStyle/>
        <a:p>
          <a:endParaRPr lang="en-GB"/>
        </a:p>
      </dgm:t>
    </dgm:pt>
    <dgm:pt modelId="{F060369F-240C-49F7-BAD2-A1A9599AD504}" type="sibTrans" cxnId="{8D211740-F5DB-4E87-AA03-870D37F1AA12}">
      <dgm:prSet/>
      <dgm:spPr/>
      <dgm:t>
        <a:bodyPr/>
        <a:lstStyle/>
        <a:p>
          <a:endParaRPr lang="en-GB"/>
        </a:p>
      </dgm:t>
    </dgm:pt>
    <dgm:pt modelId="{F16D025B-6147-4BFE-9011-7496C26FD3D9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Blue colour has largest peripheral region</a:t>
          </a:r>
        </a:p>
      </dgm:t>
    </dgm:pt>
    <dgm:pt modelId="{A3667136-61D6-4EAC-AE8F-FFF7B367DD43}" type="parTrans" cxnId="{240B3789-2E3C-4E1D-8925-12010FCD763D}">
      <dgm:prSet/>
      <dgm:spPr/>
      <dgm:t>
        <a:bodyPr/>
        <a:lstStyle/>
        <a:p>
          <a:endParaRPr lang="en-GB"/>
        </a:p>
      </dgm:t>
    </dgm:pt>
    <dgm:pt modelId="{8AE70B0A-8D15-43A6-BA97-27E7CB16955E}" type="sibTrans" cxnId="{240B3789-2E3C-4E1D-8925-12010FCD763D}">
      <dgm:prSet/>
      <dgm:spPr/>
      <dgm:t>
        <a:bodyPr/>
        <a:lstStyle/>
        <a:p>
          <a:endParaRPr lang="en-GB"/>
        </a:p>
      </dgm:t>
    </dgm:pt>
    <dgm:pt modelId="{2142C039-2C7D-4F6E-8ABB-EB4F46493976}" type="pres">
      <dgm:prSet presAssocID="{9D6B5B11-E611-4FB7-8A8F-0E16C5798BFB}" presName="Name0" presStyleCnt="0">
        <dgm:presLayoutVars>
          <dgm:dir/>
          <dgm:resizeHandles val="exact"/>
        </dgm:presLayoutVars>
      </dgm:prSet>
      <dgm:spPr/>
    </dgm:pt>
    <dgm:pt modelId="{1A72A987-DAF7-4DB8-8554-FE986B9FE60E}" type="pres">
      <dgm:prSet presAssocID="{820D892B-9D88-4483-B2EC-11F3A94B0551}" presName="Name5" presStyleLbl="vennNode1" presStyleIdx="0" presStyleCnt="3">
        <dgm:presLayoutVars>
          <dgm:bulletEnabled val="1"/>
        </dgm:presLayoutVars>
      </dgm:prSet>
      <dgm:spPr/>
    </dgm:pt>
    <dgm:pt modelId="{D5CAB2F0-CCF0-4031-BACE-436446EA850C}" type="pres">
      <dgm:prSet presAssocID="{0E2EF9D3-96A0-4CFD-8CC0-2A735B377DE7}" presName="space" presStyleCnt="0"/>
      <dgm:spPr/>
    </dgm:pt>
    <dgm:pt modelId="{6F8C44F9-C608-473F-8E8D-612EDF389A52}" type="pres">
      <dgm:prSet presAssocID="{E98CD47D-EBB3-4B50-A748-237F6A2E05DD}" presName="Name5" presStyleLbl="vennNode1" presStyleIdx="1" presStyleCnt="3">
        <dgm:presLayoutVars>
          <dgm:bulletEnabled val="1"/>
        </dgm:presLayoutVars>
      </dgm:prSet>
      <dgm:spPr/>
    </dgm:pt>
    <dgm:pt modelId="{DC9745A6-766B-4F42-A6F6-C09374C3341D}" type="pres">
      <dgm:prSet presAssocID="{F060369F-240C-49F7-BAD2-A1A9599AD504}" presName="space" presStyleCnt="0"/>
      <dgm:spPr/>
    </dgm:pt>
    <dgm:pt modelId="{FA4A62A7-7C26-48A3-BE6D-2CA91AFF9813}" type="pres">
      <dgm:prSet presAssocID="{F16D025B-6147-4BFE-9011-7496C26FD3D9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E4AD0E02-5550-450B-B25D-F7F8F4687CED}" type="presOf" srcId="{F16D025B-6147-4BFE-9011-7496C26FD3D9}" destId="{FA4A62A7-7C26-48A3-BE6D-2CA91AFF9813}" srcOrd="0" destOrd="0" presId="urn:microsoft.com/office/officeart/2005/8/layout/venn3"/>
    <dgm:cxn modelId="{684B8212-964F-4590-A14C-F1DDE1B37974}" type="presOf" srcId="{820D892B-9D88-4483-B2EC-11F3A94B0551}" destId="{1A72A987-DAF7-4DB8-8554-FE986B9FE60E}" srcOrd="0" destOrd="0" presId="urn:microsoft.com/office/officeart/2005/8/layout/venn3"/>
    <dgm:cxn modelId="{8D211740-F5DB-4E87-AA03-870D37F1AA12}" srcId="{9D6B5B11-E611-4FB7-8A8F-0E16C5798BFB}" destId="{E98CD47D-EBB3-4B50-A748-237F6A2E05DD}" srcOrd="1" destOrd="0" parTransId="{E4E82EDF-E136-448C-B3DD-CAD74BA0C1A0}" sibTransId="{F060369F-240C-49F7-BAD2-A1A9599AD504}"/>
    <dgm:cxn modelId="{53D9BC4E-F852-47D4-B604-093B92598C97}" type="presOf" srcId="{9D6B5B11-E611-4FB7-8A8F-0E16C5798BFB}" destId="{2142C039-2C7D-4F6E-8ABB-EB4F46493976}" srcOrd="0" destOrd="0" presId="urn:microsoft.com/office/officeart/2005/8/layout/venn3"/>
    <dgm:cxn modelId="{240B3789-2E3C-4E1D-8925-12010FCD763D}" srcId="{9D6B5B11-E611-4FB7-8A8F-0E16C5798BFB}" destId="{F16D025B-6147-4BFE-9011-7496C26FD3D9}" srcOrd="2" destOrd="0" parTransId="{A3667136-61D6-4EAC-AE8F-FFF7B367DD43}" sibTransId="{8AE70B0A-8D15-43A6-BA97-27E7CB16955E}"/>
    <dgm:cxn modelId="{573EE8A5-D1A5-4DE3-BD79-D0649D675AD5}" type="presOf" srcId="{E98CD47D-EBB3-4B50-A748-237F6A2E05DD}" destId="{6F8C44F9-C608-473F-8E8D-612EDF389A52}" srcOrd="0" destOrd="0" presId="urn:microsoft.com/office/officeart/2005/8/layout/venn3"/>
    <dgm:cxn modelId="{F89019C6-8CA5-4CAA-A9AF-82E985C64828}" srcId="{9D6B5B11-E611-4FB7-8A8F-0E16C5798BFB}" destId="{820D892B-9D88-4483-B2EC-11F3A94B0551}" srcOrd="0" destOrd="0" parTransId="{F2488353-8893-4571-AFE3-4DC32238548F}" sibTransId="{0E2EF9D3-96A0-4CFD-8CC0-2A735B377DE7}"/>
    <dgm:cxn modelId="{F8557CE3-B58E-4CC7-A0B7-120A746091B8}" type="presParOf" srcId="{2142C039-2C7D-4F6E-8ABB-EB4F46493976}" destId="{1A72A987-DAF7-4DB8-8554-FE986B9FE60E}" srcOrd="0" destOrd="0" presId="urn:microsoft.com/office/officeart/2005/8/layout/venn3"/>
    <dgm:cxn modelId="{06803157-0DC1-4C4B-8B68-A0DC65A212C4}" type="presParOf" srcId="{2142C039-2C7D-4F6E-8ABB-EB4F46493976}" destId="{D5CAB2F0-CCF0-4031-BACE-436446EA850C}" srcOrd="1" destOrd="0" presId="urn:microsoft.com/office/officeart/2005/8/layout/venn3"/>
    <dgm:cxn modelId="{8B5B10B8-2BD0-419E-855E-92C7EE12A8CE}" type="presParOf" srcId="{2142C039-2C7D-4F6E-8ABB-EB4F46493976}" destId="{6F8C44F9-C608-473F-8E8D-612EDF389A52}" srcOrd="2" destOrd="0" presId="urn:microsoft.com/office/officeart/2005/8/layout/venn3"/>
    <dgm:cxn modelId="{901828B3-4BFC-4FB1-873C-906167400D39}" type="presParOf" srcId="{2142C039-2C7D-4F6E-8ABB-EB4F46493976}" destId="{DC9745A6-766B-4F42-A6F6-C09374C3341D}" srcOrd="3" destOrd="0" presId="urn:microsoft.com/office/officeart/2005/8/layout/venn3"/>
    <dgm:cxn modelId="{35413C77-21E9-428C-9F5B-69A66FAC59E2}" type="presParOf" srcId="{2142C039-2C7D-4F6E-8ABB-EB4F46493976}" destId="{FA4A62A7-7C26-48A3-BE6D-2CA91AFF9813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6DBE2BB-AC6C-4D6F-A416-62228E2624ED}" type="doc">
      <dgm:prSet loTypeId="urn:microsoft.com/office/officeart/2005/8/layout/radial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9662B8D-F494-4331-8753-24C46EA17CFB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 </a:t>
          </a:r>
          <a:r>
            <a:rPr lang="en-GB" b="0" i="0" u="none" strike="noStrike" cap="none" baseline="0" noProof="0">
              <a:latin typeface="Calibri Light"/>
              <a:cs typeface="Calibri Light"/>
            </a:rPr>
            <a:t>Appropriate height for comfort of drivers</a:t>
          </a:r>
          <a:endParaRPr lang="en-GB"/>
        </a:p>
      </dgm:t>
    </dgm:pt>
    <dgm:pt modelId="{FFC53E95-A1F6-4D75-B900-14009C5BCCA5}" type="parTrans" cxnId="{52B5089E-AF59-4FCC-ADF6-A17F41FFFBE0}">
      <dgm:prSet/>
      <dgm:spPr/>
      <dgm:t>
        <a:bodyPr/>
        <a:lstStyle/>
        <a:p>
          <a:endParaRPr lang="en-GB"/>
        </a:p>
      </dgm:t>
    </dgm:pt>
    <dgm:pt modelId="{FF3E642E-51C2-400B-A181-57006F85EAD7}" type="sibTrans" cxnId="{52B5089E-AF59-4FCC-ADF6-A17F41FFFBE0}">
      <dgm:prSet/>
      <dgm:spPr/>
      <dgm:t>
        <a:bodyPr/>
        <a:lstStyle/>
        <a:p>
          <a:endParaRPr lang="en-GB"/>
        </a:p>
      </dgm:t>
    </dgm:pt>
    <dgm:pt modelId="{7B74DB25-5D05-47AC-AD8F-3E8FCE91ACED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 Driver can reach and actuate the pedals</a:t>
          </a:r>
          <a:endParaRPr lang="en-GB"/>
        </a:p>
      </dgm:t>
    </dgm:pt>
    <dgm:pt modelId="{F23D46E9-3701-4B4A-9A57-B371CEF3A069}" type="parTrans" cxnId="{93C559FF-9B64-4BE7-8351-1547A9A5FE9D}">
      <dgm:prSet/>
      <dgm:spPr/>
      <dgm:t>
        <a:bodyPr/>
        <a:lstStyle/>
        <a:p>
          <a:endParaRPr lang="en-GB"/>
        </a:p>
      </dgm:t>
    </dgm:pt>
    <dgm:pt modelId="{FDD8E1E7-EC21-4C8C-85B3-B65F237F77FC}" type="sibTrans" cxnId="{93C559FF-9B64-4BE7-8351-1547A9A5FE9D}">
      <dgm:prSet/>
      <dgm:spPr/>
      <dgm:t>
        <a:bodyPr/>
        <a:lstStyle/>
        <a:p>
          <a:endParaRPr lang="en-GB"/>
        </a:p>
      </dgm:t>
    </dgm:pt>
    <dgm:pt modelId="{ED9041F5-866D-4154-9006-97B851D3AEEB}" type="pres">
      <dgm:prSet presAssocID="{F6DBE2BB-AC6C-4D6F-A416-62228E2624E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BAEE7710-27C1-4F81-882A-3DC6089078A8}" type="pres">
      <dgm:prSet presAssocID="{F6DBE2BB-AC6C-4D6F-A416-62228E2624ED}" presName="cycle" presStyleCnt="0"/>
      <dgm:spPr/>
    </dgm:pt>
    <dgm:pt modelId="{ECC7CC77-75D3-480C-BA05-CBEF2C3F9ACC}" type="pres">
      <dgm:prSet presAssocID="{F6DBE2BB-AC6C-4D6F-A416-62228E2624ED}" presName="centerShape" presStyleCnt="0"/>
      <dgm:spPr/>
    </dgm:pt>
    <dgm:pt modelId="{1397CFF3-D5B4-4D72-A4EF-8167204A61A3}" type="pres">
      <dgm:prSet presAssocID="{F6DBE2BB-AC6C-4D6F-A416-62228E2624ED}" presName="connSite" presStyleLbl="node1" presStyleIdx="0" presStyleCnt="3"/>
      <dgm:spPr/>
    </dgm:pt>
    <dgm:pt modelId="{BD62C37E-052F-4416-9FDD-82E331555A78}" type="pres">
      <dgm:prSet presAssocID="{F6DBE2BB-AC6C-4D6F-A416-62228E2624ED}" presName="visible" presStyleLbl="node1" presStyleIdx="0" presStyleCnt="3"/>
      <dgm:spPr/>
    </dgm:pt>
    <dgm:pt modelId="{30CED50B-4C14-4C39-8694-96DE958FF09C}" type="pres">
      <dgm:prSet presAssocID="{FFC53E95-A1F6-4D75-B900-14009C5BCCA5}" presName="Name25" presStyleLbl="parChTrans1D1" presStyleIdx="0" presStyleCnt="2"/>
      <dgm:spPr/>
    </dgm:pt>
    <dgm:pt modelId="{0499C186-8978-4D32-9046-A8874E748FC9}" type="pres">
      <dgm:prSet presAssocID="{19662B8D-F494-4331-8753-24C46EA17CFB}" presName="node" presStyleCnt="0"/>
      <dgm:spPr/>
    </dgm:pt>
    <dgm:pt modelId="{12F46AAE-9628-47FC-916B-6E81F5AB7D36}" type="pres">
      <dgm:prSet presAssocID="{19662B8D-F494-4331-8753-24C46EA17CFB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DF9C352A-A922-4062-AA31-AA98EB7808A4}" type="pres">
      <dgm:prSet presAssocID="{19662B8D-F494-4331-8753-24C46EA17CFB}" presName="childNode" presStyleLbl="revTx" presStyleIdx="0" presStyleCnt="0">
        <dgm:presLayoutVars>
          <dgm:bulletEnabled val="1"/>
        </dgm:presLayoutVars>
      </dgm:prSet>
      <dgm:spPr/>
    </dgm:pt>
    <dgm:pt modelId="{204B414A-9A03-4542-B214-9217BBBA93AC}" type="pres">
      <dgm:prSet presAssocID="{F23D46E9-3701-4B4A-9A57-B371CEF3A069}" presName="Name25" presStyleLbl="parChTrans1D1" presStyleIdx="1" presStyleCnt="2"/>
      <dgm:spPr/>
    </dgm:pt>
    <dgm:pt modelId="{3528FC51-206D-4782-AEAE-C3B957AC141D}" type="pres">
      <dgm:prSet presAssocID="{7B74DB25-5D05-47AC-AD8F-3E8FCE91ACED}" presName="node" presStyleCnt="0"/>
      <dgm:spPr/>
    </dgm:pt>
    <dgm:pt modelId="{5C739DB0-0A66-458D-9A24-5246CEC6C45F}" type="pres">
      <dgm:prSet presAssocID="{7B74DB25-5D05-47AC-AD8F-3E8FCE91ACED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F1C59449-2A66-4713-894D-D59110813C0D}" type="pres">
      <dgm:prSet presAssocID="{7B74DB25-5D05-47AC-AD8F-3E8FCE91ACED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89AF8B77-9F08-4C0C-9CCD-25A6C927CF25}" type="presOf" srcId="{F23D46E9-3701-4B4A-9A57-B371CEF3A069}" destId="{204B414A-9A03-4542-B214-9217BBBA93AC}" srcOrd="0" destOrd="0" presId="urn:microsoft.com/office/officeart/2005/8/layout/radial2"/>
    <dgm:cxn modelId="{E7D69E84-EB80-42CB-A825-5C05E5E5BA0C}" type="presOf" srcId="{F6DBE2BB-AC6C-4D6F-A416-62228E2624ED}" destId="{ED9041F5-866D-4154-9006-97B851D3AEEB}" srcOrd="0" destOrd="0" presId="urn:microsoft.com/office/officeart/2005/8/layout/radial2"/>
    <dgm:cxn modelId="{52B5089E-AF59-4FCC-ADF6-A17F41FFFBE0}" srcId="{F6DBE2BB-AC6C-4D6F-A416-62228E2624ED}" destId="{19662B8D-F494-4331-8753-24C46EA17CFB}" srcOrd="0" destOrd="0" parTransId="{FFC53E95-A1F6-4D75-B900-14009C5BCCA5}" sibTransId="{FF3E642E-51C2-400B-A181-57006F85EAD7}"/>
    <dgm:cxn modelId="{6E6D8DB3-D22F-4356-B97B-0D428E1CA1D4}" type="presOf" srcId="{19662B8D-F494-4331-8753-24C46EA17CFB}" destId="{12F46AAE-9628-47FC-916B-6E81F5AB7D36}" srcOrd="0" destOrd="0" presId="urn:microsoft.com/office/officeart/2005/8/layout/radial2"/>
    <dgm:cxn modelId="{E716FAD8-7599-4003-B001-B067617D6F34}" type="presOf" srcId="{FFC53E95-A1F6-4D75-B900-14009C5BCCA5}" destId="{30CED50B-4C14-4C39-8694-96DE958FF09C}" srcOrd="0" destOrd="0" presId="urn:microsoft.com/office/officeart/2005/8/layout/radial2"/>
    <dgm:cxn modelId="{D3DE54E9-069B-4CBB-8BE3-C7DD0F6FBEC4}" type="presOf" srcId="{7B74DB25-5D05-47AC-AD8F-3E8FCE91ACED}" destId="{5C739DB0-0A66-458D-9A24-5246CEC6C45F}" srcOrd="0" destOrd="0" presId="urn:microsoft.com/office/officeart/2005/8/layout/radial2"/>
    <dgm:cxn modelId="{93C559FF-9B64-4BE7-8351-1547A9A5FE9D}" srcId="{F6DBE2BB-AC6C-4D6F-A416-62228E2624ED}" destId="{7B74DB25-5D05-47AC-AD8F-3E8FCE91ACED}" srcOrd="1" destOrd="0" parTransId="{F23D46E9-3701-4B4A-9A57-B371CEF3A069}" sibTransId="{FDD8E1E7-EC21-4C8C-85B3-B65F237F77FC}"/>
    <dgm:cxn modelId="{DFCBDE7D-FCC3-4E3B-A453-C5F078FB31B9}" type="presParOf" srcId="{ED9041F5-866D-4154-9006-97B851D3AEEB}" destId="{BAEE7710-27C1-4F81-882A-3DC6089078A8}" srcOrd="0" destOrd="0" presId="urn:microsoft.com/office/officeart/2005/8/layout/radial2"/>
    <dgm:cxn modelId="{58D9345D-17DA-41B3-A9FE-E9D4C586277A}" type="presParOf" srcId="{BAEE7710-27C1-4F81-882A-3DC6089078A8}" destId="{ECC7CC77-75D3-480C-BA05-CBEF2C3F9ACC}" srcOrd="0" destOrd="0" presId="urn:microsoft.com/office/officeart/2005/8/layout/radial2"/>
    <dgm:cxn modelId="{4102D830-5562-4B32-A991-962F0E0ABA05}" type="presParOf" srcId="{ECC7CC77-75D3-480C-BA05-CBEF2C3F9ACC}" destId="{1397CFF3-D5B4-4D72-A4EF-8167204A61A3}" srcOrd="0" destOrd="0" presId="urn:microsoft.com/office/officeart/2005/8/layout/radial2"/>
    <dgm:cxn modelId="{AD691081-3896-46A3-94B6-557E82C72CE4}" type="presParOf" srcId="{ECC7CC77-75D3-480C-BA05-CBEF2C3F9ACC}" destId="{BD62C37E-052F-4416-9FDD-82E331555A78}" srcOrd="1" destOrd="0" presId="urn:microsoft.com/office/officeart/2005/8/layout/radial2"/>
    <dgm:cxn modelId="{401F3A96-4323-4DEC-B96C-1CA7C8BFB3F5}" type="presParOf" srcId="{BAEE7710-27C1-4F81-882A-3DC6089078A8}" destId="{30CED50B-4C14-4C39-8694-96DE958FF09C}" srcOrd="1" destOrd="0" presId="urn:microsoft.com/office/officeart/2005/8/layout/radial2"/>
    <dgm:cxn modelId="{09A542FA-9CA3-4266-87A7-7927F0BC502C}" type="presParOf" srcId="{BAEE7710-27C1-4F81-882A-3DC6089078A8}" destId="{0499C186-8978-4D32-9046-A8874E748FC9}" srcOrd="2" destOrd="0" presId="urn:microsoft.com/office/officeart/2005/8/layout/radial2"/>
    <dgm:cxn modelId="{410983E0-7407-4257-8CB6-278A863D73AE}" type="presParOf" srcId="{0499C186-8978-4D32-9046-A8874E748FC9}" destId="{12F46AAE-9628-47FC-916B-6E81F5AB7D36}" srcOrd="0" destOrd="0" presId="urn:microsoft.com/office/officeart/2005/8/layout/radial2"/>
    <dgm:cxn modelId="{D6DC9722-9587-4F51-9989-7F92956BC23B}" type="presParOf" srcId="{0499C186-8978-4D32-9046-A8874E748FC9}" destId="{DF9C352A-A922-4062-AA31-AA98EB7808A4}" srcOrd="1" destOrd="0" presId="urn:microsoft.com/office/officeart/2005/8/layout/radial2"/>
    <dgm:cxn modelId="{17D39012-F7EA-4D35-B5BE-F4E536A9C21A}" type="presParOf" srcId="{BAEE7710-27C1-4F81-882A-3DC6089078A8}" destId="{204B414A-9A03-4542-B214-9217BBBA93AC}" srcOrd="3" destOrd="0" presId="urn:microsoft.com/office/officeart/2005/8/layout/radial2"/>
    <dgm:cxn modelId="{22F36AEC-E9DF-4A2C-B1E8-48440EF191A8}" type="presParOf" srcId="{BAEE7710-27C1-4F81-882A-3DC6089078A8}" destId="{3528FC51-206D-4782-AEAE-C3B957AC141D}" srcOrd="4" destOrd="0" presId="urn:microsoft.com/office/officeart/2005/8/layout/radial2"/>
    <dgm:cxn modelId="{19353C58-FBB3-475E-B5BE-66D7F6A9921E}" type="presParOf" srcId="{3528FC51-206D-4782-AEAE-C3B957AC141D}" destId="{5C739DB0-0A66-458D-9A24-5246CEC6C45F}" srcOrd="0" destOrd="0" presId="urn:microsoft.com/office/officeart/2005/8/layout/radial2"/>
    <dgm:cxn modelId="{EEA7CADB-A041-4845-9480-19ECB0911403}" type="presParOf" srcId="{3528FC51-206D-4782-AEAE-C3B957AC141D}" destId="{F1C59449-2A66-4713-894D-D59110813C0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6BA8D-7253-4171-A5D3-DBA055075C5D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6CB4669A-D64C-47DA-B534-BF1ED537E503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AISI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</a:t>
          </a:r>
          <a:r>
            <a:rPr lang="en-GB">
              <a:latin typeface="Times New Roman"/>
              <a:cs typeface="Times New Roman"/>
            </a:rPr>
            <a:t>1020</a:t>
          </a:r>
          <a:endParaRPr lang="en-GB" b="0" i="0" u="none" strike="noStrike" cap="none" baseline="0" noProof="0">
            <a:latin typeface="Times New Roman"/>
            <a:cs typeface="Times New Roman"/>
          </a:endParaRPr>
        </a:p>
      </dgm:t>
    </dgm:pt>
    <dgm:pt modelId="{6B80DB04-8B4B-41CE-A076-95FD4AF24AA0}" type="parTrans" cxnId="{4EDFD3F4-6EAC-4061-B6C2-7E39F4599763}">
      <dgm:prSet/>
      <dgm:spPr/>
      <dgm:t>
        <a:bodyPr/>
        <a:lstStyle/>
        <a:p>
          <a:endParaRPr lang="en-GB"/>
        </a:p>
      </dgm:t>
    </dgm:pt>
    <dgm:pt modelId="{D3F07CE0-D340-44EE-9F2C-6002B5D7EE45}" type="sibTrans" cxnId="{4EDFD3F4-6EAC-4061-B6C2-7E39F4599763}">
      <dgm:prSet/>
      <dgm:spPr/>
      <dgm:t>
        <a:bodyPr/>
        <a:lstStyle/>
        <a:p>
          <a:endParaRPr lang="en-GB"/>
        </a:p>
      </dgm:t>
    </dgm:pt>
    <dgm:pt modelId="{F8917771-E487-4B9F-9C3B-A8B42BECBA3C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1339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78F87312-587A-4DD4-886E-F352785B9133}" type="parTrans" cxnId="{6CC6500D-1F76-4FB4-811E-12945739DC33}">
      <dgm:prSet/>
      <dgm:spPr/>
      <dgm:t>
        <a:bodyPr/>
        <a:lstStyle/>
        <a:p>
          <a:endParaRPr lang="en-GB"/>
        </a:p>
      </dgm:t>
    </dgm:pt>
    <dgm:pt modelId="{993A2B34-771E-418C-BFC3-DD40C8EDCBDD}" type="sibTrans" cxnId="{6CC6500D-1F76-4FB4-811E-12945739DC33}">
      <dgm:prSet/>
      <dgm:spPr/>
      <dgm:t>
        <a:bodyPr/>
        <a:lstStyle/>
        <a:p>
          <a:endParaRPr lang="en-GB"/>
        </a:p>
      </dgm:t>
    </dgm:pt>
    <dgm:pt modelId="{38A6F93F-A91A-437A-89B2-1BD86E54E0F8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AISI 4130</a:t>
          </a:r>
        </a:p>
      </dgm:t>
    </dgm:pt>
    <dgm:pt modelId="{3CF0FCA8-68D4-4214-811E-2E85D4098943}" type="parTrans" cxnId="{87EF500A-71A9-4ADC-9A74-CA673D38118F}">
      <dgm:prSet/>
      <dgm:spPr/>
      <dgm:t>
        <a:bodyPr/>
        <a:lstStyle/>
        <a:p>
          <a:endParaRPr lang="en-GB"/>
        </a:p>
      </dgm:t>
    </dgm:pt>
    <dgm:pt modelId="{0E0AE3F5-6B0C-4E88-8532-FF5003427876}" type="sibTrans" cxnId="{87EF500A-71A9-4ADC-9A74-CA673D38118F}">
      <dgm:prSet/>
      <dgm:spPr/>
      <dgm:t>
        <a:bodyPr/>
        <a:lstStyle/>
        <a:p>
          <a:endParaRPr lang="en-GB"/>
        </a:p>
      </dgm:t>
    </dgm:pt>
    <dgm:pt modelId="{AB290236-76BF-4103-B7C5-95FD9625D402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1372.475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57D161BE-A409-47B7-B353-344892078446}" type="parTrans" cxnId="{7A24E2FB-BA38-4515-A47B-0C782D63E2C9}">
      <dgm:prSet/>
      <dgm:spPr/>
      <dgm:t>
        <a:bodyPr/>
        <a:lstStyle/>
        <a:p>
          <a:endParaRPr lang="en-GB"/>
        </a:p>
      </dgm:t>
    </dgm:pt>
    <dgm:pt modelId="{D971D233-46C5-4CC1-8E2F-8E46E0F63D5F}" type="sibTrans" cxnId="{7A24E2FB-BA38-4515-A47B-0C782D63E2C9}">
      <dgm:prSet/>
      <dgm:spPr/>
      <dgm:t>
        <a:bodyPr/>
        <a:lstStyle/>
        <a:p>
          <a:endParaRPr lang="en-GB"/>
        </a:p>
      </dgm:t>
    </dgm:pt>
    <dgm:pt modelId="{A1ED20BB-BE01-41DA-A603-AE7F19B096F3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AA 6061-T6</a:t>
          </a:r>
        </a:p>
      </dgm:t>
    </dgm:pt>
    <dgm:pt modelId="{CBB1C621-F146-4BB3-83EF-C5FE4D262F4A}" type="parTrans" cxnId="{F65F11CF-7389-4213-8ED4-60D55B25F277}">
      <dgm:prSet/>
      <dgm:spPr/>
      <dgm:t>
        <a:bodyPr/>
        <a:lstStyle/>
        <a:p>
          <a:endParaRPr lang="en-GB"/>
        </a:p>
      </dgm:t>
    </dgm:pt>
    <dgm:pt modelId="{240FE622-574B-449B-9E9B-63E772D103E5}" type="sibTrans" cxnId="{F65F11CF-7389-4213-8ED4-60D55B25F277}">
      <dgm:prSet/>
      <dgm:spPr/>
      <dgm:t>
        <a:bodyPr/>
        <a:lstStyle/>
        <a:p>
          <a:endParaRPr lang="en-GB"/>
        </a:p>
      </dgm:t>
    </dgm:pt>
    <dgm:pt modelId="{13628825-CD85-46DF-B3C6-0C03AB14B83C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461.286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63DB888C-5626-4A76-BDC4-67D5237DF5E0}" type="parTrans" cxnId="{9B7B68E5-2340-4E0C-B4F0-B4A52D825167}">
      <dgm:prSet/>
      <dgm:spPr/>
      <dgm:t>
        <a:bodyPr/>
        <a:lstStyle/>
        <a:p>
          <a:endParaRPr lang="en-GB"/>
        </a:p>
      </dgm:t>
    </dgm:pt>
    <dgm:pt modelId="{55342B8B-01C6-4A39-93C1-255E23179AB8}" type="sibTrans" cxnId="{9B7B68E5-2340-4E0C-B4F0-B4A52D825167}">
      <dgm:prSet/>
      <dgm:spPr/>
      <dgm:t>
        <a:bodyPr/>
        <a:lstStyle/>
        <a:p>
          <a:endParaRPr lang="en-GB"/>
        </a:p>
      </dgm:t>
    </dgm:pt>
    <dgm:pt modelId="{D096B653-13DE-4E7E-ABB0-736A8BFBDEC0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AISI 304</a:t>
          </a:r>
        </a:p>
      </dgm:t>
    </dgm:pt>
    <dgm:pt modelId="{898D4976-4712-4944-95A7-9ABA99523743}" type="parTrans" cxnId="{4825E684-3A1C-44BB-9817-3993F86BC333}">
      <dgm:prSet/>
      <dgm:spPr/>
    </dgm:pt>
    <dgm:pt modelId="{D789CEAE-6978-46A0-874C-3FE420C6777D}" type="sibTrans" cxnId="{4825E684-3A1C-44BB-9817-3993F86BC333}">
      <dgm:prSet/>
      <dgm:spPr/>
      <dgm:t>
        <a:bodyPr/>
        <a:lstStyle/>
        <a:p>
          <a:endParaRPr lang="en-GB"/>
        </a:p>
      </dgm:t>
    </dgm:pt>
    <dgm:pt modelId="{D2BE606A-902E-4839-A6B3-07AD7F9FC635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AISI 4140</a:t>
          </a:r>
        </a:p>
      </dgm:t>
    </dgm:pt>
    <dgm:pt modelId="{8D8B9BC4-6656-4A0B-A3A7-66D8B9CD8F55}" type="parTrans" cxnId="{B1375813-5B29-44C4-ABBE-73ED89C2F2A8}">
      <dgm:prSet/>
      <dgm:spPr/>
    </dgm:pt>
    <dgm:pt modelId="{AC16FF34-FEE1-493E-97C9-4E578ADE71CC}" type="sibTrans" cxnId="{B1375813-5B29-44C4-ABBE-73ED89C2F2A8}">
      <dgm:prSet/>
      <dgm:spPr/>
      <dgm:t>
        <a:bodyPr/>
        <a:lstStyle/>
        <a:p>
          <a:endParaRPr lang="en-GB"/>
        </a:p>
      </dgm:t>
    </dgm:pt>
    <dgm:pt modelId="{682F488D-5254-4F6A-BF64-F551AE671870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AA 7075-T6</a:t>
          </a:r>
        </a:p>
      </dgm:t>
    </dgm:pt>
    <dgm:pt modelId="{D24438ED-7C84-4063-B571-3B8B776155A4}" type="parTrans" cxnId="{FDA725A8-A30C-437F-9DD5-D6B9ADC64A86}">
      <dgm:prSet/>
      <dgm:spPr/>
    </dgm:pt>
    <dgm:pt modelId="{5728237A-4A4A-49AC-B8E1-3AEC0CABEEB5}" type="sibTrans" cxnId="{FDA725A8-A30C-437F-9DD5-D6B9ADC64A86}">
      <dgm:prSet/>
      <dgm:spPr/>
      <dgm:t>
        <a:bodyPr/>
        <a:lstStyle/>
        <a:p>
          <a:endParaRPr lang="en-GB"/>
        </a:p>
      </dgm:t>
    </dgm:pt>
    <dgm:pt modelId="{DD69E6E0-64A6-45AC-833A-5FA8574E2F1A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1292.135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21C7C3CE-0583-4FDA-8794-E826CC2609ED}" type="parTrans" cxnId="{AE470DD5-D5D3-49E3-92E1-4754DFC595EF}">
      <dgm:prSet/>
      <dgm:spPr/>
    </dgm:pt>
    <dgm:pt modelId="{5022FB13-508B-4ADE-91C5-2452999D0AA1}" type="sibTrans" cxnId="{AE470DD5-D5D3-49E3-92E1-4754DFC595EF}">
      <dgm:prSet/>
      <dgm:spPr/>
      <dgm:t>
        <a:bodyPr/>
        <a:lstStyle/>
        <a:p>
          <a:endParaRPr lang="en-GB"/>
        </a:p>
      </dgm:t>
    </dgm:pt>
    <dgm:pt modelId="{3326A9CA-7A03-4333-A99F-85C1352AD6E8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1339.01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B8B21E1C-C051-49DF-B36E-C4B07B3DB84F}" type="parTrans" cxnId="{03861E17-59DD-4B60-BCD2-27C0EC8FE16F}">
      <dgm:prSet/>
      <dgm:spPr/>
    </dgm:pt>
    <dgm:pt modelId="{DAFBDEF7-4B65-4BAF-9DA3-8CA8B761E55F}" type="sibTrans" cxnId="{03861E17-59DD-4B60-BCD2-27C0EC8FE16F}">
      <dgm:prSet/>
      <dgm:spPr/>
    </dgm:pt>
    <dgm:pt modelId="{B33A3213-20A4-4246-A241-93B98DEEBD71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480.035 Nm</a:t>
          </a:r>
          <a:r>
            <a:rPr lang="en-GB" baseline="30000">
              <a:latin typeface="Times New Roman"/>
              <a:cs typeface="Times New Roman"/>
            </a:rPr>
            <a:t>2</a:t>
          </a:r>
        </a:p>
      </dgm:t>
    </dgm:pt>
    <dgm:pt modelId="{2C9DC29A-DAAF-4784-A37B-08E6AA122DF0}" type="parTrans" cxnId="{59EA3DC5-7AAF-42A4-ABD5-2821B3192D7E}">
      <dgm:prSet/>
      <dgm:spPr/>
    </dgm:pt>
    <dgm:pt modelId="{B4DCDA6A-2704-4862-AF00-730E200595ED}" type="sibTrans" cxnId="{59EA3DC5-7AAF-42A4-ABD5-2821B3192D7E}">
      <dgm:prSet/>
      <dgm:spPr/>
    </dgm:pt>
    <dgm:pt modelId="{950F1603-BEF7-4810-AA20-B45E63A36FC3}" type="pres">
      <dgm:prSet presAssocID="{A326BA8D-7253-4171-A5D3-DBA055075C5D}" presName="linearFlow" presStyleCnt="0">
        <dgm:presLayoutVars>
          <dgm:dir/>
          <dgm:animLvl val="lvl"/>
          <dgm:resizeHandles val="exact"/>
        </dgm:presLayoutVars>
      </dgm:prSet>
      <dgm:spPr/>
    </dgm:pt>
    <dgm:pt modelId="{4255BBB5-D082-43E5-8093-8AABE67C5223}" type="pres">
      <dgm:prSet presAssocID="{6CB4669A-D64C-47DA-B534-BF1ED537E503}" presName="composite" presStyleCnt="0"/>
      <dgm:spPr/>
    </dgm:pt>
    <dgm:pt modelId="{42B88156-6269-424C-AC35-389E9C3ECB63}" type="pres">
      <dgm:prSet presAssocID="{6CB4669A-D64C-47DA-B534-BF1ED537E503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701C3D7-1D4B-4126-BD41-B2D057D42D70}" type="pres">
      <dgm:prSet presAssocID="{6CB4669A-D64C-47DA-B534-BF1ED537E503}" presName="parSh" presStyleLbl="node1" presStyleIdx="0" presStyleCnt="6"/>
      <dgm:spPr/>
    </dgm:pt>
    <dgm:pt modelId="{CF2A22B9-4350-4A2A-BE68-B55F2CDE17A2}" type="pres">
      <dgm:prSet presAssocID="{6CB4669A-D64C-47DA-B534-BF1ED537E503}" presName="desTx" presStyleLbl="fgAcc1" presStyleIdx="0" presStyleCnt="6">
        <dgm:presLayoutVars>
          <dgm:bulletEnabled val="1"/>
        </dgm:presLayoutVars>
      </dgm:prSet>
      <dgm:spPr/>
    </dgm:pt>
    <dgm:pt modelId="{E6C2EB1B-DFDB-433E-A413-65FEB05BCEF2}" type="pres">
      <dgm:prSet presAssocID="{D3F07CE0-D340-44EE-9F2C-6002B5D7EE45}" presName="sibTrans" presStyleLbl="sibTrans2D1" presStyleIdx="0" presStyleCnt="5"/>
      <dgm:spPr/>
    </dgm:pt>
    <dgm:pt modelId="{16F5B0CE-40EE-495A-AF9D-15BBB6C27A9A}" type="pres">
      <dgm:prSet presAssocID="{D3F07CE0-D340-44EE-9F2C-6002B5D7EE45}" presName="connTx" presStyleLbl="sibTrans2D1" presStyleIdx="0" presStyleCnt="5"/>
      <dgm:spPr/>
    </dgm:pt>
    <dgm:pt modelId="{1E1443BE-F425-443C-8CDB-9C22305F5836}" type="pres">
      <dgm:prSet presAssocID="{38A6F93F-A91A-437A-89B2-1BD86E54E0F8}" presName="composite" presStyleCnt="0"/>
      <dgm:spPr/>
    </dgm:pt>
    <dgm:pt modelId="{31F6768B-1E91-4668-AF93-57375D7B763E}" type="pres">
      <dgm:prSet presAssocID="{38A6F93F-A91A-437A-89B2-1BD86E54E0F8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AC60133-9773-4F23-9DAC-B5A3F39D380A}" type="pres">
      <dgm:prSet presAssocID="{38A6F93F-A91A-437A-89B2-1BD86E54E0F8}" presName="parSh" presStyleLbl="node1" presStyleIdx="1" presStyleCnt="6"/>
      <dgm:spPr/>
    </dgm:pt>
    <dgm:pt modelId="{E06380DC-985C-4205-B9E1-903227760300}" type="pres">
      <dgm:prSet presAssocID="{38A6F93F-A91A-437A-89B2-1BD86E54E0F8}" presName="desTx" presStyleLbl="fgAcc1" presStyleIdx="1" presStyleCnt="6">
        <dgm:presLayoutVars>
          <dgm:bulletEnabled val="1"/>
        </dgm:presLayoutVars>
      </dgm:prSet>
      <dgm:spPr/>
    </dgm:pt>
    <dgm:pt modelId="{0B5B2F72-DD25-4022-8D93-C48FA2886DB3}" type="pres">
      <dgm:prSet presAssocID="{0E0AE3F5-6B0C-4E88-8532-FF5003427876}" presName="sibTrans" presStyleLbl="sibTrans2D1" presStyleIdx="1" presStyleCnt="5"/>
      <dgm:spPr/>
    </dgm:pt>
    <dgm:pt modelId="{DEE45C15-FC5D-4D83-98F2-596C580AF645}" type="pres">
      <dgm:prSet presAssocID="{0E0AE3F5-6B0C-4E88-8532-FF5003427876}" presName="connTx" presStyleLbl="sibTrans2D1" presStyleIdx="1" presStyleCnt="5"/>
      <dgm:spPr/>
    </dgm:pt>
    <dgm:pt modelId="{54DE441C-0987-4D27-B948-40BC0091A418}" type="pres">
      <dgm:prSet presAssocID="{A1ED20BB-BE01-41DA-A603-AE7F19B096F3}" presName="composite" presStyleCnt="0"/>
      <dgm:spPr/>
    </dgm:pt>
    <dgm:pt modelId="{437BA5DD-6988-4FA1-AC4C-51A4D223D538}" type="pres">
      <dgm:prSet presAssocID="{A1ED20BB-BE01-41DA-A603-AE7F19B096F3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44600CF-FBEF-4A6B-97D4-C8D88054B030}" type="pres">
      <dgm:prSet presAssocID="{A1ED20BB-BE01-41DA-A603-AE7F19B096F3}" presName="parSh" presStyleLbl="node1" presStyleIdx="2" presStyleCnt="6"/>
      <dgm:spPr/>
    </dgm:pt>
    <dgm:pt modelId="{864F21AE-6660-45CE-B4FF-097BF22D852F}" type="pres">
      <dgm:prSet presAssocID="{A1ED20BB-BE01-41DA-A603-AE7F19B096F3}" presName="desTx" presStyleLbl="fgAcc1" presStyleIdx="2" presStyleCnt="6">
        <dgm:presLayoutVars>
          <dgm:bulletEnabled val="1"/>
        </dgm:presLayoutVars>
      </dgm:prSet>
      <dgm:spPr/>
    </dgm:pt>
    <dgm:pt modelId="{2486F39A-498D-4F7A-89C0-C93A44044531}" type="pres">
      <dgm:prSet presAssocID="{240FE622-574B-449B-9E9B-63E772D103E5}" presName="sibTrans" presStyleLbl="sibTrans2D1" presStyleIdx="2" presStyleCnt="5"/>
      <dgm:spPr/>
    </dgm:pt>
    <dgm:pt modelId="{D78C0CBF-77BD-4F08-A7FC-DAF9493679EE}" type="pres">
      <dgm:prSet presAssocID="{240FE622-574B-449B-9E9B-63E772D103E5}" presName="connTx" presStyleLbl="sibTrans2D1" presStyleIdx="2" presStyleCnt="5"/>
      <dgm:spPr/>
    </dgm:pt>
    <dgm:pt modelId="{C76A51FF-D7DC-4992-99F8-D260544E16E4}" type="pres">
      <dgm:prSet presAssocID="{D096B653-13DE-4E7E-ABB0-736A8BFBDEC0}" presName="composite" presStyleCnt="0"/>
      <dgm:spPr/>
    </dgm:pt>
    <dgm:pt modelId="{EE4EFBA1-802F-4AB1-B376-701D00AF0F24}" type="pres">
      <dgm:prSet presAssocID="{D096B653-13DE-4E7E-ABB0-736A8BFBDEC0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A19FBA4-DF5B-436F-BAE7-9C9799945A33}" type="pres">
      <dgm:prSet presAssocID="{D096B653-13DE-4E7E-ABB0-736A8BFBDEC0}" presName="parSh" presStyleLbl="node1" presStyleIdx="3" presStyleCnt="6"/>
      <dgm:spPr/>
    </dgm:pt>
    <dgm:pt modelId="{D5230B50-DD8E-46C1-A60B-64A86A44309F}" type="pres">
      <dgm:prSet presAssocID="{D096B653-13DE-4E7E-ABB0-736A8BFBDEC0}" presName="desTx" presStyleLbl="fgAcc1" presStyleIdx="3" presStyleCnt="6">
        <dgm:presLayoutVars>
          <dgm:bulletEnabled val="1"/>
        </dgm:presLayoutVars>
      </dgm:prSet>
      <dgm:spPr/>
    </dgm:pt>
    <dgm:pt modelId="{B3E82283-F13B-4BBE-B73D-373225EF87C5}" type="pres">
      <dgm:prSet presAssocID="{D789CEAE-6978-46A0-874C-3FE420C6777D}" presName="sibTrans" presStyleLbl="sibTrans2D1" presStyleIdx="3" presStyleCnt="5"/>
      <dgm:spPr/>
    </dgm:pt>
    <dgm:pt modelId="{464CD76D-1A0D-4110-B8EA-A2251AF6482E}" type="pres">
      <dgm:prSet presAssocID="{D789CEAE-6978-46A0-874C-3FE420C6777D}" presName="connTx" presStyleLbl="sibTrans2D1" presStyleIdx="3" presStyleCnt="5"/>
      <dgm:spPr/>
    </dgm:pt>
    <dgm:pt modelId="{69ED922D-A814-41DC-956F-175AF4659BB7}" type="pres">
      <dgm:prSet presAssocID="{D2BE606A-902E-4839-A6B3-07AD7F9FC635}" presName="composite" presStyleCnt="0"/>
      <dgm:spPr/>
    </dgm:pt>
    <dgm:pt modelId="{3F3DC439-B2D9-4413-8DDD-11BCAE282AC5}" type="pres">
      <dgm:prSet presAssocID="{D2BE606A-902E-4839-A6B3-07AD7F9FC635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5B9903F-06A0-4FC5-9754-B23EC745B618}" type="pres">
      <dgm:prSet presAssocID="{D2BE606A-902E-4839-A6B3-07AD7F9FC635}" presName="parSh" presStyleLbl="node1" presStyleIdx="4" presStyleCnt="6"/>
      <dgm:spPr/>
    </dgm:pt>
    <dgm:pt modelId="{DAA16FCE-A42B-4DCC-9CCF-0E76E7734C10}" type="pres">
      <dgm:prSet presAssocID="{D2BE606A-902E-4839-A6B3-07AD7F9FC635}" presName="desTx" presStyleLbl="fgAcc1" presStyleIdx="4" presStyleCnt="6">
        <dgm:presLayoutVars>
          <dgm:bulletEnabled val="1"/>
        </dgm:presLayoutVars>
      </dgm:prSet>
      <dgm:spPr/>
    </dgm:pt>
    <dgm:pt modelId="{82B951E0-CABE-4141-A1C6-6CB83E23021A}" type="pres">
      <dgm:prSet presAssocID="{AC16FF34-FEE1-493E-97C9-4E578ADE71CC}" presName="sibTrans" presStyleLbl="sibTrans2D1" presStyleIdx="4" presStyleCnt="5"/>
      <dgm:spPr/>
    </dgm:pt>
    <dgm:pt modelId="{8F6F30CB-8192-4778-B0E5-BBEC35BA06AB}" type="pres">
      <dgm:prSet presAssocID="{AC16FF34-FEE1-493E-97C9-4E578ADE71CC}" presName="connTx" presStyleLbl="sibTrans2D1" presStyleIdx="4" presStyleCnt="5"/>
      <dgm:spPr/>
    </dgm:pt>
    <dgm:pt modelId="{493761DC-F141-48E3-9CF2-72C06D2176C8}" type="pres">
      <dgm:prSet presAssocID="{682F488D-5254-4F6A-BF64-F551AE671870}" presName="composite" presStyleCnt="0"/>
      <dgm:spPr/>
    </dgm:pt>
    <dgm:pt modelId="{8B5EBA6D-CE07-456E-9DAF-4293CC20E190}" type="pres">
      <dgm:prSet presAssocID="{682F488D-5254-4F6A-BF64-F551AE671870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A346686-B786-402B-9BA8-EE437E5D7E72}" type="pres">
      <dgm:prSet presAssocID="{682F488D-5254-4F6A-BF64-F551AE671870}" presName="parSh" presStyleLbl="node1" presStyleIdx="5" presStyleCnt="6"/>
      <dgm:spPr/>
    </dgm:pt>
    <dgm:pt modelId="{B9F4F2C0-BB36-4542-AA68-9570C3B31945}" type="pres">
      <dgm:prSet presAssocID="{682F488D-5254-4F6A-BF64-F551AE671870}" presName="desTx" presStyleLbl="fgAcc1" presStyleIdx="5" presStyleCnt="6">
        <dgm:presLayoutVars>
          <dgm:bulletEnabled val="1"/>
        </dgm:presLayoutVars>
      </dgm:prSet>
      <dgm:spPr/>
    </dgm:pt>
  </dgm:ptLst>
  <dgm:cxnLst>
    <dgm:cxn modelId="{87EF500A-71A9-4ADC-9A74-CA673D38118F}" srcId="{A326BA8D-7253-4171-A5D3-DBA055075C5D}" destId="{38A6F93F-A91A-437A-89B2-1BD86E54E0F8}" srcOrd="1" destOrd="0" parTransId="{3CF0FCA8-68D4-4214-811E-2E85D4098943}" sibTransId="{0E0AE3F5-6B0C-4E88-8532-FF5003427876}"/>
    <dgm:cxn modelId="{6CC6500D-1F76-4FB4-811E-12945739DC33}" srcId="{6CB4669A-D64C-47DA-B534-BF1ED537E503}" destId="{F8917771-E487-4B9F-9C3B-A8B42BECBA3C}" srcOrd="0" destOrd="0" parTransId="{78F87312-587A-4DD4-886E-F352785B9133}" sibTransId="{993A2B34-771E-418C-BFC3-DD40C8EDCBDD}"/>
    <dgm:cxn modelId="{9CA8E90E-89FD-4787-A560-AFC0A15677F5}" type="presOf" srcId="{240FE622-574B-449B-9E9B-63E772D103E5}" destId="{D78C0CBF-77BD-4F08-A7FC-DAF9493679EE}" srcOrd="1" destOrd="0" presId="urn:microsoft.com/office/officeart/2005/8/layout/process3"/>
    <dgm:cxn modelId="{B1375813-5B29-44C4-ABBE-73ED89C2F2A8}" srcId="{A326BA8D-7253-4171-A5D3-DBA055075C5D}" destId="{D2BE606A-902E-4839-A6B3-07AD7F9FC635}" srcOrd="4" destOrd="0" parTransId="{8D8B9BC4-6656-4A0B-A3A7-66D8B9CD8F55}" sibTransId="{AC16FF34-FEE1-493E-97C9-4E578ADE71CC}"/>
    <dgm:cxn modelId="{D9988114-FD33-4B4D-B30C-33768E54307C}" type="presOf" srcId="{13628825-CD85-46DF-B3C6-0C03AB14B83C}" destId="{864F21AE-6660-45CE-B4FF-097BF22D852F}" srcOrd="0" destOrd="0" presId="urn:microsoft.com/office/officeart/2005/8/layout/process3"/>
    <dgm:cxn modelId="{03861E17-59DD-4B60-BCD2-27C0EC8FE16F}" srcId="{D2BE606A-902E-4839-A6B3-07AD7F9FC635}" destId="{3326A9CA-7A03-4333-A99F-85C1352AD6E8}" srcOrd="0" destOrd="0" parTransId="{B8B21E1C-C051-49DF-B36E-C4B07B3DB84F}" sibTransId="{DAFBDEF7-4B65-4BAF-9DA3-8CA8B761E55F}"/>
    <dgm:cxn modelId="{FC48DC19-88C3-418B-990A-A6F8ADC25D97}" type="presOf" srcId="{240FE622-574B-449B-9E9B-63E772D103E5}" destId="{2486F39A-498D-4F7A-89C0-C93A44044531}" srcOrd="0" destOrd="0" presId="urn:microsoft.com/office/officeart/2005/8/layout/process3"/>
    <dgm:cxn modelId="{794E8225-E851-4F02-9D95-CDC8038A1A9D}" type="presOf" srcId="{AC16FF34-FEE1-493E-97C9-4E578ADE71CC}" destId="{82B951E0-CABE-4141-A1C6-6CB83E23021A}" srcOrd="0" destOrd="0" presId="urn:microsoft.com/office/officeart/2005/8/layout/process3"/>
    <dgm:cxn modelId="{FE32253C-0842-43D1-A76F-C7495DAC3772}" type="presOf" srcId="{A326BA8D-7253-4171-A5D3-DBA055075C5D}" destId="{950F1603-BEF7-4810-AA20-B45E63A36FC3}" srcOrd="0" destOrd="0" presId="urn:microsoft.com/office/officeart/2005/8/layout/process3"/>
    <dgm:cxn modelId="{53CCCF3E-0DD9-4B3E-B4CD-F877B0532481}" type="presOf" srcId="{AC16FF34-FEE1-493E-97C9-4E578ADE71CC}" destId="{8F6F30CB-8192-4778-B0E5-BBEC35BA06AB}" srcOrd="1" destOrd="0" presId="urn:microsoft.com/office/officeart/2005/8/layout/process3"/>
    <dgm:cxn modelId="{0316DD60-BA27-4DC8-8AAA-2DD507001A0D}" type="presOf" srcId="{B33A3213-20A4-4246-A241-93B98DEEBD71}" destId="{B9F4F2C0-BB36-4542-AA68-9570C3B31945}" srcOrd="0" destOrd="0" presId="urn:microsoft.com/office/officeart/2005/8/layout/process3"/>
    <dgm:cxn modelId="{620B9145-BF1A-483B-97D6-DAE717F4A85A}" type="presOf" srcId="{38A6F93F-A91A-437A-89B2-1BD86E54E0F8}" destId="{31F6768B-1E91-4668-AF93-57375D7B763E}" srcOrd="0" destOrd="0" presId="urn:microsoft.com/office/officeart/2005/8/layout/process3"/>
    <dgm:cxn modelId="{4B49F36D-84F7-451E-8508-2438122D77B6}" type="presOf" srcId="{6CB4669A-D64C-47DA-B534-BF1ED537E503}" destId="{42B88156-6269-424C-AC35-389E9C3ECB63}" srcOrd="0" destOrd="0" presId="urn:microsoft.com/office/officeart/2005/8/layout/process3"/>
    <dgm:cxn modelId="{4825E684-3A1C-44BB-9817-3993F86BC333}" srcId="{A326BA8D-7253-4171-A5D3-DBA055075C5D}" destId="{D096B653-13DE-4E7E-ABB0-736A8BFBDEC0}" srcOrd="3" destOrd="0" parTransId="{898D4976-4712-4944-95A7-9ABA99523743}" sibTransId="{D789CEAE-6978-46A0-874C-3FE420C6777D}"/>
    <dgm:cxn modelId="{07823488-D588-4B87-9F01-59EB32675F16}" type="presOf" srcId="{6CB4669A-D64C-47DA-B534-BF1ED537E503}" destId="{C701C3D7-1D4B-4126-BD41-B2D057D42D70}" srcOrd="1" destOrd="0" presId="urn:microsoft.com/office/officeart/2005/8/layout/process3"/>
    <dgm:cxn modelId="{1AA20495-808D-4671-A524-9CA1CD897544}" type="presOf" srcId="{0E0AE3F5-6B0C-4E88-8532-FF5003427876}" destId="{DEE45C15-FC5D-4D83-98F2-596C580AF645}" srcOrd="1" destOrd="0" presId="urn:microsoft.com/office/officeart/2005/8/layout/process3"/>
    <dgm:cxn modelId="{D0CFF0A1-4A1C-41ED-9B8D-FF7915D7DF8D}" type="presOf" srcId="{F8917771-E487-4B9F-9C3B-A8B42BECBA3C}" destId="{CF2A22B9-4350-4A2A-BE68-B55F2CDE17A2}" srcOrd="0" destOrd="0" presId="urn:microsoft.com/office/officeart/2005/8/layout/process3"/>
    <dgm:cxn modelId="{B070E0A4-DC54-4C31-9F66-0E72D91A5F2E}" type="presOf" srcId="{682F488D-5254-4F6A-BF64-F551AE671870}" destId="{8B5EBA6D-CE07-456E-9DAF-4293CC20E190}" srcOrd="0" destOrd="0" presId="urn:microsoft.com/office/officeart/2005/8/layout/process3"/>
    <dgm:cxn modelId="{FDA725A8-A30C-437F-9DD5-D6B9ADC64A86}" srcId="{A326BA8D-7253-4171-A5D3-DBA055075C5D}" destId="{682F488D-5254-4F6A-BF64-F551AE671870}" srcOrd="5" destOrd="0" parTransId="{D24438ED-7C84-4063-B571-3B8B776155A4}" sibTransId="{5728237A-4A4A-49AC-B8E1-3AEC0CABEEB5}"/>
    <dgm:cxn modelId="{1624F8A8-8ADE-4AA3-941E-2D955DDD1388}" type="presOf" srcId="{D096B653-13DE-4E7E-ABB0-736A8BFBDEC0}" destId="{EE4EFBA1-802F-4AB1-B376-701D00AF0F24}" srcOrd="0" destOrd="0" presId="urn:microsoft.com/office/officeart/2005/8/layout/process3"/>
    <dgm:cxn modelId="{F2EA6AB1-548A-4C5A-A00E-40FC6A80A1B9}" type="presOf" srcId="{D789CEAE-6978-46A0-874C-3FE420C6777D}" destId="{464CD76D-1A0D-4110-B8EA-A2251AF6482E}" srcOrd="1" destOrd="0" presId="urn:microsoft.com/office/officeart/2005/8/layout/process3"/>
    <dgm:cxn modelId="{C28AA1B4-DF57-49AD-AE90-A8A57E8354B8}" type="presOf" srcId="{DD69E6E0-64A6-45AC-833A-5FA8574E2F1A}" destId="{D5230B50-DD8E-46C1-A60B-64A86A44309F}" srcOrd="0" destOrd="0" presId="urn:microsoft.com/office/officeart/2005/8/layout/process3"/>
    <dgm:cxn modelId="{07D375BF-5E57-4E0F-B957-23FBEBB82360}" type="presOf" srcId="{D789CEAE-6978-46A0-874C-3FE420C6777D}" destId="{B3E82283-F13B-4BBE-B73D-373225EF87C5}" srcOrd="0" destOrd="0" presId="urn:microsoft.com/office/officeart/2005/8/layout/process3"/>
    <dgm:cxn modelId="{C649BAC4-255A-4CE8-B56B-7894FC98FA73}" type="presOf" srcId="{D3F07CE0-D340-44EE-9F2C-6002B5D7EE45}" destId="{E6C2EB1B-DFDB-433E-A413-65FEB05BCEF2}" srcOrd="0" destOrd="0" presId="urn:microsoft.com/office/officeart/2005/8/layout/process3"/>
    <dgm:cxn modelId="{D5AFD8C4-625C-46FE-900D-90DC2A28A04B}" type="presOf" srcId="{0E0AE3F5-6B0C-4E88-8532-FF5003427876}" destId="{0B5B2F72-DD25-4022-8D93-C48FA2886DB3}" srcOrd="0" destOrd="0" presId="urn:microsoft.com/office/officeart/2005/8/layout/process3"/>
    <dgm:cxn modelId="{59EA3DC5-7AAF-42A4-ABD5-2821B3192D7E}" srcId="{682F488D-5254-4F6A-BF64-F551AE671870}" destId="{B33A3213-20A4-4246-A241-93B98DEEBD71}" srcOrd="0" destOrd="0" parTransId="{2C9DC29A-DAAF-4784-A37B-08E6AA122DF0}" sibTransId="{B4DCDA6A-2704-4862-AF00-730E200595ED}"/>
    <dgm:cxn modelId="{F65F11CF-7389-4213-8ED4-60D55B25F277}" srcId="{A326BA8D-7253-4171-A5D3-DBA055075C5D}" destId="{A1ED20BB-BE01-41DA-A603-AE7F19B096F3}" srcOrd="2" destOrd="0" parTransId="{CBB1C621-F146-4BB3-83EF-C5FE4D262F4A}" sibTransId="{240FE622-574B-449B-9E9B-63E772D103E5}"/>
    <dgm:cxn modelId="{C299B3D4-DEFB-4D84-B9B3-3AEFAD011AF4}" type="presOf" srcId="{D096B653-13DE-4E7E-ABB0-736A8BFBDEC0}" destId="{9A19FBA4-DF5B-436F-BAE7-9C9799945A33}" srcOrd="1" destOrd="0" presId="urn:microsoft.com/office/officeart/2005/8/layout/process3"/>
    <dgm:cxn modelId="{AE470DD5-D5D3-49E3-92E1-4754DFC595EF}" srcId="{D096B653-13DE-4E7E-ABB0-736A8BFBDEC0}" destId="{DD69E6E0-64A6-45AC-833A-5FA8574E2F1A}" srcOrd="0" destOrd="0" parTransId="{21C7C3CE-0583-4FDA-8794-E826CC2609ED}" sibTransId="{5022FB13-508B-4ADE-91C5-2452999D0AA1}"/>
    <dgm:cxn modelId="{5B12F4DA-A129-4783-8033-7CA3AA07BF5B}" type="presOf" srcId="{D3F07CE0-D340-44EE-9F2C-6002B5D7EE45}" destId="{16F5B0CE-40EE-495A-AF9D-15BBB6C27A9A}" srcOrd="1" destOrd="0" presId="urn:microsoft.com/office/officeart/2005/8/layout/process3"/>
    <dgm:cxn modelId="{1E8C56DB-CDDC-404B-9AD4-1C01BF89A01A}" type="presOf" srcId="{AB290236-76BF-4103-B7C5-95FD9625D402}" destId="{E06380DC-985C-4205-B9E1-903227760300}" srcOrd="0" destOrd="0" presId="urn:microsoft.com/office/officeart/2005/8/layout/process3"/>
    <dgm:cxn modelId="{003844DD-C9C3-4714-9C2B-924906D39843}" type="presOf" srcId="{A1ED20BB-BE01-41DA-A603-AE7F19B096F3}" destId="{437BA5DD-6988-4FA1-AC4C-51A4D223D538}" srcOrd="0" destOrd="0" presId="urn:microsoft.com/office/officeart/2005/8/layout/process3"/>
    <dgm:cxn modelId="{7F736BDE-5512-4DA9-A6CF-B7E8109ABB2E}" type="presOf" srcId="{682F488D-5254-4F6A-BF64-F551AE671870}" destId="{4A346686-B786-402B-9BA8-EE437E5D7E72}" srcOrd="1" destOrd="0" presId="urn:microsoft.com/office/officeart/2005/8/layout/process3"/>
    <dgm:cxn modelId="{ED83A2E3-DDAF-476D-B31D-5512D511371C}" type="presOf" srcId="{D2BE606A-902E-4839-A6B3-07AD7F9FC635}" destId="{F5B9903F-06A0-4FC5-9754-B23EC745B618}" srcOrd="1" destOrd="0" presId="urn:microsoft.com/office/officeart/2005/8/layout/process3"/>
    <dgm:cxn modelId="{9B7B68E5-2340-4E0C-B4F0-B4A52D825167}" srcId="{A1ED20BB-BE01-41DA-A603-AE7F19B096F3}" destId="{13628825-CD85-46DF-B3C6-0C03AB14B83C}" srcOrd="0" destOrd="0" parTransId="{63DB888C-5626-4A76-BDC4-67D5237DF5E0}" sibTransId="{55342B8B-01C6-4A39-93C1-255E23179AB8}"/>
    <dgm:cxn modelId="{6C85D9E6-B8D6-4D46-A382-9E1AD92863A8}" type="presOf" srcId="{3326A9CA-7A03-4333-A99F-85C1352AD6E8}" destId="{DAA16FCE-A42B-4DCC-9CCF-0E76E7734C10}" srcOrd="0" destOrd="0" presId="urn:microsoft.com/office/officeart/2005/8/layout/process3"/>
    <dgm:cxn modelId="{8CBB3AE8-8DFA-4DDC-8193-1B5295B5538C}" type="presOf" srcId="{D2BE606A-902E-4839-A6B3-07AD7F9FC635}" destId="{3F3DC439-B2D9-4413-8DDD-11BCAE282AC5}" srcOrd="0" destOrd="0" presId="urn:microsoft.com/office/officeart/2005/8/layout/process3"/>
    <dgm:cxn modelId="{AE381FEB-584F-4619-9F71-192FB0E88742}" type="presOf" srcId="{A1ED20BB-BE01-41DA-A603-AE7F19B096F3}" destId="{144600CF-FBEF-4A6B-97D4-C8D88054B030}" srcOrd="1" destOrd="0" presId="urn:microsoft.com/office/officeart/2005/8/layout/process3"/>
    <dgm:cxn modelId="{4EDFD3F4-6EAC-4061-B6C2-7E39F4599763}" srcId="{A326BA8D-7253-4171-A5D3-DBA055075C5D}" destId="{6CB4669A-D64C-47DA-B534-BF1ED537E503}" srcOrd="0" destOrd="0" parTransId="{6B80DB04-8B4B-41CE-A076-95FD4AF24AA0}" sibTransId="{D3F07CE0-D340-44EE-9F2C-6002B5D7EE45}"/>
    <dgm:cxn modelId="{EE752DF9-C9A4-45A7-94EE-A0872C33E798}" type="presOf" srcId="{38A6F93F-A91A-437A-89B2-1BD86E54E0F8}" destId="{0AC60133-9773-4F23-9DAC-B5A3F39D380A}" srcOrd="1" destOrd="0" presId="urn:microsoft.com/office/officeart/2005/8/layout/process3"/>
    <dgm:cxn modelId="{7A24E2FB-BA38-4515-A47B-0C782D63E2C9}" srcId="{38A6F93F-A91A-437A-89B2-1BD86E54E0F8}" destId="{AB290236-76BF-4103-B7C5-95FD9625D402}" srcOrd="0" destOrd="0" parTransId="{57D161BE-A409-47B7-B353-344892078446}" sibTransId="{D971D233-46C5-4CC1-8E2F-8E46E0F63D5F}"/>
    <dgm:cxn modelId="{87CBD370-67D9-44BD-B6D9-788EA5BD04D3}" type="presParOf" srcId="{950F1603-BEF7-4810-AA20-B45E63A36FC3}" destId="{4255BBB5-D082-43E5-8093-8AABE67C5223}" srcOrd="0" destOrd="0" presId="urn:microsoft.com/office/officeart/2005/8/layout/process3"/>
    <dgm:cxn modelId="{2B3BF32C-CDFD-4E15-AE07-D872AD837D80}" type="presParOf" srcId="{4255BBB5-D082-43E5-8093-8AABE67C5223}" destId="{42B88156-6269-424C-AC35-389E9C3ECB63}" srcOrd="0" destOrd="0" presId="urn:microsoft.com/office/officeart/2005/8/layout/process3"/>
    <dgm:cxn modelId="{5186F15E-31C6-4649-B0F0-C3E4D45475F6}" type="presParOf" srcId="{4255BBB5-D082-43E5-8093-8AABE67C5223}" destId="{C701C3D7-1D4B-4126-BD41-B2D057D42D70}" srcOrd="1" destOrd="0" presId="urn:microsoft.com/office/officeart/2005/8/layout/process3"/>
    <dgm:cxn modelId="{35EBD9A7-0091-4B96-97EB-00F1D79BA016}" type="presParOf" srcId="{4255BBB5-D082-43E5-8093-8AABE67C5223}" destId="{CF2A22B9-4350-4A2A-BE68-B55F2CDE17A2}" srcOrd="2" destOrd="0" presId="urn:microsoft.com/office/officeart/2005/8/layout/process3"/>
    <dgm:cxn modelId="{5074E534-0ABF-489B-9316-5916734F14E5}" type="presParOf" srcId="{950F1603-BEF7-4810-AA20-B45E63A36FC3}" destId="{E6C2EB1B-DFDB-433E-A413-65FEB05BCEF2}" srcOrd="1" destOrd="0" presId="urn:microsoft.com/office/officeart/2005/8/layout/process3"/>
    <dgm:cxn modelId="{D19E3E10-D52F-4D86-B6DA-BD369E677247}" type="presParOf" srcId="{E6C2EB1B-DFDB-433E-A413-65FEB05BCEF2}" destId="{16F5B0CE-40EE-495A-AF9D-15BBB6C27A9A}" srcOrd="0" destOrd="0" presId="urn:microsoft.com/office/officeart/2005/8/layout/process3"/>
    <dgm:cxn modelId="{7EDF6614-D301-4CC6-86C3-574CA9CAAF07}" type="presParOf" srcId="{950F1603-BEF7-4810-AA20-B45E63A36FC3}" destId="{1E1443BE-F425-443C-8CDB-9C22305F5836}" srcOrd="2" destOrd="0" presId="urn:microsoft.com/office/officeart/2005/8/layout/process3"/>
    <dgm:cxn modelId="{04013736-4938-4176-BBCD-B25F7E94A6BD}" type="presParOf" srcId="{1E1443BE-F425-443C-8CDB-9C22305F5836}" destId="{31F6768B-1E91-4668-AF93-57375D7B763E}" srcOrd="0" destOrd="0" presId="urn:microsoft.com/office/officeart/2005/8/layout/process3"/>
    <dgm:cxn modelId="{6F93304E-B504-403B-9DED-CD2067EA3722}" type="presParOf" srcId="{1E1443BE-F425-443C-8CDB-9C22305F5836}" destId="{0AC60133-9773-4F23-9DAC-B5A3F39D380A}" srcOrd="1" destOrd="0" presId="urn:microsoft.com/office/officeart/2005/8/layout/process3"/>
    <dgm:cxn modelId="{E94F0230-958A-4BF4-BB09-EE52E45EE2EE}" type="presParOf" srcId="{1E1443BE-F425-443C-8CDB-9C22305F5836}" destId="{E06380DC-985C-4205-B9E1-903227760300}" srcOrd="2" destOrd="0" presId="urn:microsoft.com/office/officeart/2005/8/layout/process3"/>
    <dgm:cxn modelId="{FDEF3BA8-C7F1-447E-9CB6-5AF8F26AD6E9}" type="presParOf" srcId="{950F1603-BEF7-4810-AA20-B45E63A36FC3}" destId="{0B5B2F72-DD25-4022-8D93-C48FA2886DB3}" srcOrd="3" destOrd="0" presId="urn:microsoft.com/office/officeart/2005/8/layout/process3"/>
    <dgm:cxn modelId="{F844FE6A-8FC7-4C59-A0C7-2D43FFDC1EEE}" type="presParOf" srcId="{0B5B2F72-DD25-4022-8D93-C48FA2886DB3}" destId="{DEE45C15-FC5D-4D83-98F2-596C580AF645}" srcOrd="0" destOrd="0" presId="urn:microsoft.com/office/officeart/2005/8/layout/process3"/>
    <dgm:cxn modelId="{271C943B-07F9-402B-A501-5FEACB0EC168}" type="presParOf" srcId="{950F1603-BEF7-4810-AA20-B45E63A36FC3}" destId="{54DE441C-0987-4D27-B948-40BC0091A418}" srcOrd="4" destOrd="0" presId="urn:microsoft.com/office/officeart/2005/8/layout/process3"/>
    <dgm:cxn modelId="{F6F32114-3CE2-4566-99F2-06DC3DC08C66}" type="presParOf" srcId="{54DE441C-0987-4D27-B948-40BC0091A418}" destId="{437BA5DD-6988-4FA1-AC4C-51A4D223D538}" srcOrd="0" destOrd="0" presId="urn:microsoft.com/office/officeart/2005/8/layout/process3"/>
    <dgm:cxn modelId="{39A78206-815D-4DC7-AEE3-2E2120F92C3D}" type="presParOf" srcId="{54DE441C-0987-4D27-B948-40BC0091A418}" destId="{144600CF-FBEF-4A6B-97D4-C8D88054B030}" srcOrd="1" destOrd="0" presId="urn:microsoft.com/office/officeart/2005/8/layout/process3"/>
    <dgm:cxn modelId="{6E1D3AB9-10CA-479F-A640-867DE96E7ED8}" type="presParOf" srcId="{54DE441C-0987-4D27-B948-40BC0091A418}" destId="{864F21AE-6660-45CE-B4FF-097BF22D852F}" srcOrd="2" destOrd="0" presId="urn:microsoft.com/office/officeart/2005/8/layout/process3"/>
    <dgm:cxn modelId="{2DE050BA-FC7E-4C0F-95E1-887974BB03BA}" type="presParOf" srcId="{950F1603-BEF7-4810-AA20-B45E63A36FC3}" destId="{2486F39A-498D-4F7A-89C0-C93A44044531}" srcOrd="5" destOrd="0" presId="urn:microsoft.com/office/officeart/2005/8/layout/process3"/>
    <dgm:cxn modelId="{2C3F5684-C4F3-4D22-9436-CBD9DBDE7BAF}" type="presParOf" srcId="{2486F39A-498D-4F7A-89C0-C93A44044531}" destId="{D78C0CBF-77BD-4F08-A7FC-DAF9493679EE}" srcOrd="0" destOrd="0" presId="urn:microsoft.com/office/officeart/2005/8/layout/process3"/>
    <dgm:cxn modelId="{51B9B8F8-05BF-49E4-82F1-BDB29329949B}" type="presParOf" srcId="{950F1603-BEF7-4810-AA20-B45E63A36FC3}" destId="{C76A51FF-D7DC-4992-99F8-D260544E16E4}" srcOrd="6" destOrd="0" presId="urn:microsoft.com/office/officeart/2005/8/layout/process3"/>
    <dgm:cxn modelId="{3B35B77C-8B4B-4421-8426-CB8BB40B6414}" type="presParOf" srcId="{C76A51FF-D7DC-4992-99F8-D260544E16E4}" destId="{EE4EFBA1-802F-4AB1-B376-701D00AF0F24}" srcOrd="0" destOrd="0" presId="urn:microsoft.com/office/officeart/2005/8/layout/process3"/>
    <dgm:cxn modelId="{A9DD042F-5C98-4AED-9FB3-C3E3FC088ABB}" type="presParOf" srcId="{C76A51FF-D7DC-4992-99F8-D260544E16E4}" destId="{9A19FBA4-DF5B-436F-BAE7-9C9799945A33}" srcOrd="1" destOrd="0" presId="urn:microsoft.com/office/officeart/2005/8/layout/process3"/>
    <dgm:cxn modelId="{3184516A-78C1-4CEC-8B7A-6A2D5328E9D4}" type="presParOf" srcId="{C76A51FF-D7DC-4992-99F8-D260544E16E4}" destId="{D5230B50-DD8E-46C1-A60B-64A86A44309F}" srcOrd="2" destOrd="0" presId="urn:microsoft.com/office/officeart/2005/8/layout/process3"/>
    <dgm:cxn modelId="{9C50A6DB-88F2-4B0C-844D-8C5CC5DA385F}" type="presParOf" srcId="{950F1603-BEF7-4810-AA20-B45E63A36FC3}" destId="{B3E82283-F13B-4BBE-B73D-373225EF87C5}" srcOrd="7" destOrd="0" presId="urn:microsoft.com/office/officeart/2005/8/layout/process3"/>
    <dgm:cxn modelId="{9F804622-B411-4848-B6CF-952D2D3E9446}" type="presParOf" srcId="{B3E82283-F13B-4BBE-B73D-373225EF87C5}" destId="{464CD76D-1A0D-4110-B8EA-A2251AF6482E}" srcOrd="0" destOrd="0" presId="urn:microsoft.com/office/officeart/2005/8/layout/process3"/>
    <dgm:cxn modelId="{630C6A91-F5A6-42CD-A226-731780E7D826}" type="presParOf" srcId="{950F1603-BEF7-4810-AA20-B45E63A36FC3}" destId="{69ED922D-A814-41DC-956F-175AF4659BB7}" srcOrd="8" destOrd="0" presId="urn:microsoft.com/office/officeart/2005/8/layout/process3"/>
    <dgm:cxn modelId="{C7632D32-CEEA-48D6-810F-916D8C3537E9}" type="presParOf" srcId="{69ED922D-A814-41DC-956F-175AF4659BB7}" destId="{3F3DC439-B2D9-4413-8DDD-11BCAE282AC5}" srcOrd="0" destOrd="0" presId="urn:microsoft.com/office/officeart/2005/8/layout/process3"/>
    <dgm:cxn modelId="{9D56223B-ACA3-4A37-86A1-CE9279E7B360}" type="presParOf" srcId="{69ED922D-A814-41DC-956F-175AF4659BB7}" destId="{F5B9903F-06A0-4FC5-9754-B23EC745B618}" srcOrd="1" destOrd="0" presId="urn:microsoft.com/office/officeart/2005/8/layout/process3"/>
    <dgm:cxn modelId="{6563FDC2-F8B8-45A4-9759-94D01A365E4C}" type="presParOf" srcId="{69ED922D-A814-41DC-956F-175AF4659BB7}" destId="{DAA16FCE-A42B-4DCC-9CCF-0E76E7734C10}" srcOrd="2" destOrd="0" presId="urn:microsoft.com/office/officeart/2005/8/layout/process3"/>
    <dgm:cxn modelId="{ED6624A7-A73A-45EC-87E0-19812CD6F16C}" type="presParOf" srcId="{950F1603-BEF7-4810-AA20-B45E63A36FC3}" destId="{82B951E0-CABE-4141-A1C6-6CB83E23021A}" srcOrd="9" destOrd="0" presId="urn:microsoft.com/office/officeart/2005/8/layout/process3"/>
    <dgm:cxn modelId="{725B05DF-B82F-439A-B7E2-E7D32DD81937}" type="presParOf" srcId="{82B951E0-CABE-4141-A1C6-6CB83E23021A}" destId="{8F6F30CB-8192-4778-B0E5-BBEC35BA06AB}" srcOrd="0" destOrd="0" presId="urn:microsoft.com/office/officeart/2005/8/layout/process3"/>
    <dgm:cxn modelId="{76773BD9-43D3-468A-B334-C5D727219E4D}" type="presParOf" srcId="{950F1603-BEF7-4810-AA20-B45E63A36FC3}" destId="{493761DC-F141-48E3-9CF2-72C06D2176C8}" srcOrd="10" destOrd="0" presId="urn:microsoft.com/office/officeart/2005/8/layout/process3"/>
    <dgm:cxn modelId="{A6E2E5DE-C8D1-47E4-A163-BFCF70D820B7}" type="presParOf" srcId="{493761DC-F141-48E3-9CF2-72C06D2176C8}" destId="{8B5EBA6D-CE07-456E-9DAF-4293CC20E190}" srcOrd="0" destOrd="0" presId="urn:microsoft.com/office/officeart/2005/8/layout/process3"/>
    <dgm:cxn modelId="{96ADC322-C492-48D1-A9E9-9005C9B552C2}" type="presParOf" srcId="{493761DC-F141-48E3-9CF2-72C06D2176C8}" destId="{4A346686-B786-402B-9BA8-EE437E5D7E72}" srcOrd="1" destOrd="0" presId="urn:microsoft.com/office/officeart/2005/8/layout/process3"/>
    <dgm:cxn modelId="{E6D29D0A-5992-45B4-A564-6539373A4EB7}" type="presParOf" srcId="{493761DC-F141-48E3-9CF2-72C06D2176C8}" destId="{B9F4F2C0-BB36-4542-AA68-9570C3B3194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E59272-8652-4FDB-BB3A-636486565023}" type="doc">
      <dgm:prSet loTypeId="urn:microsoft.com/office/officeart/2005/8/layout/hProcess7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A4C46BA-D5FE-4F9E-A870-0E1A31888E0F}">
      <dgm:prSet phldrT="[Text]" phldr="0"/>
      <dgm:spPr/>
      <dgm:t>
        <a:bodyPr/>
        <a:lstStyle/>
        <a:p>
          <a:pPr rtl="0"/>
          <a:r>
            <a:rPr lang="en-GB" b="0" i="0" u="none" strike="noStrike" cap="none" baseline="0" noProof="0">
              <a:latin typeface="Times New Roman"/>
              <a:cs typeface="Calibri Light"/>
            </a:rPr>
            <a:t>  </a:t>
          </a:r>
        </a:p>
      </dgm:t>
    </dgm:pt>
    <dgm:pt modelId="{D1C55AA1-4979-4CCA-9701-3A712F2C9E16}" type="parTrans" cxnId="{7C0FD900-A293-4487-AAFF-6EBBD52360B3}">
      <dgm:prSet/>
      <dgm:spPr/>
      <dgm:t>
        <a:bodyPr/>
        <a:lstStyle/>
        <a:p>
          <a:endParaRPr lang="en-GB"/>
        </a:p>
      </dgm:t>
    </dgm:pt>
    <dgm:pt modelId="{8E597134-3363-4314-8E62-58263082B405}" type="sibTrans" cxnId="{7C0FD900-A293-4487-AAFF-6EBBD52360B3}">
      <dgm:prSet/>
      <dgm:spPr/>
      <dgm:t>
        <a:bodyPr/>
        <a:lstStyle/>
        <a:p>
          <a:endParaRPr lang="en-GB"/>
        </a:p>
      </dgm:t>
    </dgm:pt>
    <dgm:pt modelId="{9630EE10-4487-4455-A7A9-8C37D87E41B0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When perturbed, any solid body will vibrate at its natural frequency</a:t>
          </a:r>
        </a:p>
      </dgm:t>
    </dgm:pt>
    <dgm:pt modelId="{4F82F0A8-2BB8-4928-8D5C-A0EFAB781266}" type="parTrans" cxnId="{FB3E7813-7FE9-46E5-8390-CA7F212D1E69}">
      <dgm:prSet/>
      <dgm:spPr/>
      <dgm:t>
        <a:bodyPr/>
        <a:lstStyle/>
        <a:p>
          <a:endParaRPr lang="en-GB"/>
        </a:p>
      </dgm:t>
    </dgm:pt>
    <dgm:pt modelId="{D6621925-B650-4082-85FC-008A173870F0}" type="sibTrans" cxnId="{FB3E7813-7FE9-46E5-8390-CA7F212D1E69}">
      <dgm:prSet/>
      <dgm:spPr/>
      <dgm:t>
        <a:bodyPr/>
        <a:lstStyle/>
        <a:p>
          <a:endParaRPr lang="en-GB"/>
        </a:p>
      </dgm:t>
    </dgm:pt>
    <dgm:pt modelId="{3F7A2BF6-D7DE-4D7F-9716-D5382515FC98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 </a:t>
          </a:r>
        </a:p>
      </dgm:t>
    </dgm:pt>
    <dgm:pt modelId="{439EE45D-77D1-45A6-92D2-E53EA9879F23}" type="parTrans" cxnId="{E13EBD04-86C7-4A0E-8347-FCDFD8C78D19}">
      <dgm:prSet/>
      <dgm:spPr/>
      <dgm:t>
        <a:bodyPr/>
        <a:lstStyle/>
        <a:p>
          <a:endParaRPr lang="en-GB"/>
        </a:p>
      </dgm:t>
    </dgm:pt>
    <dgm:pt modelId="{50A4E7C9-41F6-45D3-A7EF-62F9239E7212}" type="sibTrans" cxnId="{E13EBD04-86C7-4A0E-8347-FCDFD8C78D19}">
      <dgm:prSet/>
      <dgm:spPr/>
      <dgm:t>
        <a:bodyPr/>
        <a:lstStyle/>
        <a:p>
          <a:endParaRPr lang="en-GB"/>
        </a:p>
      </dgm:t>
    </dgm:pt>
    <dgm:pt modelId="{00F1D16E-FA79-45B7-A261-AE48A2783B88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Analysis of the frame's response under vibration</a:t>
          </a:r>
        </a:p>
      </dgm:t>
    </dgm:pt>
    <dgm:pt modelId="{AF30A35F-3E5E-4C70-9115-1AC742186D62}" type="parTrans" cxnId="{27C486AC-6BA6-4ADF-AF8A-94686203F79B}">
      <dgm:prSet/>
      <dgm:spPr/>
      <dgm:t>
        <a:bodyPr/>
        <a:lstStyle/>
        <a:p>
          <a:endParaRPr lang="en-GB"/>
        </a:p>
      </dgm:t>
    </dgm:pt>
    <dgm:pt modelId="{C955C83B-A8B1-4DF9-BFCC-4CFA5BD44B23}" type="sibTrans" cxnId="{27C486AC-6BA6-4ADF-AF8A-94686203F79B}">
      <dgm:prSet/>
      <dgm:spPr/>
      <dgm:t>
        <a:bodyPr/>
        <a:lstStyle/>
        <a:p>
          <a:endParaRPr lang="en-GB"/>
        </a:p>
      </dgm:t>
    </dgm:pt>
    <dgm:pt modelId="{52563EBB-71DC-426B-A3FA-8993CE30230E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 </a:t>
          </a:r>
        </a:p>
      </dgm:t>
    </dgm:pt>
    <dgm:pt modelId="{8317457A-CB03-4F06-B1FB-0DFB8B2618C8}" type="parTrans" cxnId="{CAE974AE-6E41-484F-A5A2-BC0B83E4C428}">
      <dgm:prSet/>
      <dgm:spPr/>
      <dgm:t>
        <a:bodyPr/>
        <a:lstStyle/>
        <a:p>
          <a:endParaRPr lang="en-GB"/>
        </a:p>
      </dgm:t>
    </dgm:pt>
    <dgm:pt modelId="{71C68931-6B1C-4AB6-802C-470AC4F189D0}" type="sibTrans" cxnId="{CAE974AE-6E41-484F-A5A2-BC0B83E4C428}">
      <dgm:prSet/>
      <dgm:spPr/>
      <dgm:t>
        <a:bodyPr/>
        <a:lstStyle/>
        <a:p>
          <a:endParaRPr lang="en-GB"/>
        </a:p>
      </dgm:t>
    </dgm:pt>
    <dgm:pt modelId="{D2F3236E-6C82-42DF-B250-79543FC14858}">
      <dgm:prSet phldrT="[Text]" phldr="0"/>
      <dgm:spPr/>
      <dgm:t>
        <a:bodyPr/>
        <a:lstStyle/>
        <a:p>
          <a:pPr rtl="0"/>
          <a:r>
            <a:rPr lang="en-GB" b="1">
              <a:latin typeface="Times New Roman"/>
              <a:cs typeface="Times New Roman"/>
            </a:rPr>
            <a:t>Stiffness to Weight Ratio determined</a:t>
          </a:r>
        </a:p>
      </dgm:t>
    </dgm:pt>
    <dgm:pt modelId="{62FEB8F9-62BE-4ADC-AA3F-5F35242C1308}" type="parTrans" cxnId="{0CFA62C2-BE13-41DB-8072-A206C78504C3}">
      <dgm:prSet/>
      <dgm:spPr/>
      <dgm:t>
        <a:bodyPr/>
        <a:lstStyle/>
        <a:p>
          <a:endParaRPr lang="en-GB"/>
        </a:p>
      </dgm:t>
    </dgm:pt>
    <dgm:pt modelId="{7A9153ED-CD46-4EC6-B6AF-F1CE44F040AE}" type="sibTrans" cxnId="{0CFA62C2-BE13-41DB-8072-A206C78504C3}">
      <dgm:prSet/>
      <dgm:spPr/>
      <dgm:t>
        <a:bodyPr/>
        <a:lstStyle/>
        <a:p>
          <a:endParaRPr lang="en-GB"/>
        </a:p>
      </dgm:t>
    </dgm:pt>
    <dgm:pt modelId="{71ABF18C-A797-4578-A9E0-8D269E02636A}" type="pres">
      <dgm:prSet presAssocID="{7CE59272-8652-4FDB-BB3A-636486565023}" presName="Name0" presStyleCnt="0">
        <dgm:presLayoutVars>
          <dgm:dir/>
          <dgm:animLvl val="lvl"/>
          <dgm:resizeHandles val="exact"/>
        </dgm:presLayoutVars>
      </dgm:prSet>
      <dgm:spPr/>
    </dgm:pt>
    <dgm:pt modelId="{4A5F7C70-D3AE-4C7D-BA80-79FAA32350EE}" type="pres">
      <dgm:prSet presAssocID="{8A4C46BA-D5FE-4F9E-A870-0E1A31888E0F}" presName="compositeNode" presStyleCnt="0">
        <dgm:presLayoutVars>
          <dgm:bulletEnabled val="1"/>
        </dgm:presLayoutVars>
      </dgm:prSet>
      <dgm:spPr/>
    </dgm:pt>
    <dgm:pt modelId="{6262D0BF-5EF7-4002-B067-FEE04A2BE1CA}" type="pres">
      <dgm:prSet presAssocID="{8A4C46BA-D5FE-4F9E-A870-0E1A31888E0F}" presName="bgRect" presStyleLbl="node1" presStyleIdx="0" presStyleCnt="3"/>
      <dgm:spPr/>
    </dgm:pt>
    <dgm:pt modelId="{7E453F9B-5344-4330-B883-B2E86D77EC67}" type="pres">
      <dgm:prSet presAssocID="{8A4C46BA-D5FE-4F9E-A870-0E1A31888E0F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297842C-9851-40BA-91EC-E2B5138E3EC8}" type="pres">
      <dgm:prSet presAssocID="{8A4C46BA-D5FE-4F9E-A870-0E1A31888E0F}" presName="childNode" presStyleLbl="node1" presStyleIdx="0" presStyleCnt="3">
        <dgm:presLayoutVars>
          <dgm:bulletEnabled val="1"/>
        </dgm:presLayoutVars>
      </dgm:prSet>
      <dgm:spPr/>
    </dgm:pt>
    <dgm:pt modelId="{D322579F-6500-4C2A-B385-B49FB5BA5995}" type="pres">
      <dgm:prSet presAssocID="{8E597134-3363-4314-8E62-58263082B405}" presName="hSp" presStyleCnt="0"/>
      <dgm:spPr/>
    </dgm:pt>
    <dgm:pt modelId="{5BD76C5E-9FAF-4387-B093-3528B118C8D2}" type="pres">
      <dgm:prSet presAssocID="{8E597134-3363-4314-8E62-58263082B405}" presName="vProcSp" presStyleCnt="0"/>
      <dgm:spPr/>
    </dgm:pt>
    <dgm:pt modelId="{E55442B6-9C85-4F4C-B20E-ACABE2F8F8B0}" type="pres">
      <dgm:prSet presAssocID="{8E597134-3363-4314-8E62-58263082B405}" presName="vSp1" presStyleCnt="0"/>
      <dgm:spPr/>
    </dgm:pt>
    <dgm:pt modelId="{BEE96E40-53E6-4F3A-A18C-AFCA36931E63}" type="pres">
      <dgm:prSet presAssocID="{8E597134-3363-4314-8E62-58263082B405}" presName="simulatedConn" presStyleLbl="solidFgAcc1" presStyleIdx="0" presStyleCnt="2"/>
      <dgm:spPr/>
    </dgm:pt>
    <dgm:pt modelId="{B0083007-91AD-41AB-8F24-E647C4AA679E}" type="pres">
      <dgm:prSet presAssocID="{8E597134-3363-4314-8E62-58263082B405}" presName="vSp2" presStyleCnt="0"/>
      <dgm:spPr/>
    </dgm:pt>
    <dgm:pt modelId="{5E3643ED-C861-4675-B1E5-6C50D98B2684}" type="pres">
      <dgm:prSet presAssocID="{8E597134-3363-4314-8E62-58263082B405}" presName="sibTrans" presStyleCnt="0"/>
      <dgm:spPr/>
    </dgm:pt>
    <dgm:pt modelId="{86E2DF8B-737A-4875-B315-2A3C1741E166}" type="pres">
      <dgm:prSet presAssocID="{3F7A2BF6-D7DE-4D7F-9716-D5382515FC98}" presName="compositeNode" presStyleCnt="0">
        <dgm:presLayoutVars>
          <dgm:bulletEnabled val="1"/>
        </dgm:presLayoutVars>
      </dgm:prSet>
      <dgm:spPr/>
    </dgm:pt>
    <dgm:pt modelId="{F7429255-898F-4281-8506-DF472BB968EC}" type="pres">
      <dgm:prSet presAssocID="{3F7A2BF6-D7DE-4D7F-9716-D5382515FC98}" presName="bgRect" presStyleLbl="node1" presStyleIdx="1" presStyleCnt="3"/>
      <dgm:spPr/>
    </dgm:pt>
    <dgm:pt modelId="{09ABE787-19EE-4170-91D5-DE1436ACEF3B}" type="pres">
      <dgm:prSet presAssocID="{3F7A2BF6-D7DE-4D7F-9716-D5382515FC98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F03EA777-5C6F-486E-9CC3-48720F905C92}" type="pres">
      <dgm:prSet presAssocID="{3F7A2BF6-D7DE-4D7F-9716-D5382515FC98}" presName="childNode" presStyleLbl="node1" presStyleIdx="1" presStyleCnt="3">
        <dgm:presLayoutVars>
          <dgm:bulletEnabled val="1"/>
        </dgm:presLayoutVars>
      </dgm:prSet>
      <dgm:spPr/>
    </dgm:pt>
    <dgm:pt modelId="{0C31CF0E-E7AB-450F-AC47-97878FCFB590}" type="pres">
      <dgm:prSet presAssocID="{50A4E7C9-41F6-45D3-A7EF-62F9239E7212}" presName="hSp" presStyleCnt="0"/>
      <dgm:spPr/>
    </dgm:pt>
    <dgm:pt modelId="{195E9BAC-F327-47FC-8AAD-6D3FF0BDE54C}" type="pres">
      <dgm:prSet presAssocID="{50A4E7C9-41F6-45D3-A7EF-62F9239E7212}" presName="vProcSp" presStyleCnt="0"/>
      <dgm:spPr/>
    </dgm:pt>
    <dgm:pt modelId="{5ACFFDF8-0908-4066-86A4-4140D0A18DD2}" type="pres">
      <dgm:prSet presAssocID="{50A4E7C9-41F6-45D3-A7EF-62F9239E7212}" presName="vSp1" presStyleCnt="0"/>
      <dgm:spPr/>
    </dgm:pt>
    <dgm:pt modelId="{9872E2A1-B3F1-4A4B-8788-3F0D94477C43}" type="pres">
      <dgm:prSet presAssocID="{50A4E7C9-41F6-45D3-A7EF-62F9239E7212}" presName="simulatedConn" presStyleLbl="solidFgAcc1" presStyleIdx="1" presStyleCnt="2"/>
      <dgm:spPr/>
    </dgm:pt>
    <dgm:pt modelId="{A3E02B4D-0422-4AC9-882E-F0FA762B29E3}" type="pres">
      <dgm:prSet presAssocID="{50A4E7C9-41F6-45D3-A7EF-62F9239E7212}" presName="vSp2" presStyleCnt="0"/>
      <dgm:spPr/>
    </dgm:pt>
    <dgm:pt modelId="{B2DC02D9-F62F-4FD5-AD9D-F6E75785BE5B}" type="pres">
      <dgm:prSet presAssocID="{50A4E7C9-41F6-45D3-A7EF-62F9239E7212}" presName="sibTrans" presStyleCnt="0"/>
      <dgm:spPr/>
    </dgm:pt>
    <dgm:pt modelId="{7334606C-DBFD-4E25-A818-4D7E5F3C838A}" type="pres">
      <dgm:prSet presAssocID="{52563EBB-71DC-426B-A3FA-8993CE30230E}" presName="compositeNode" presStyleCnt="0">
        <dgm:presLayoutVars>
          <dgm:bulletEnabled val="1"/>
        </dgm:presLayoutVars>
      </dgm:prSet>
      <dgm:spPr/>
    </dgm:pt>
    <dgm:pt modelId="{7DAFDA82-C55D-4D4B-B4AB-A57965BF5211}" type="pres">
      <dgm:prSet presAssocID="{52563EBB-71DC-426B-A3FA-8993CE30230E}" presName="bgRect" presStyleLbl="node1" presStyleIdx="2" presStyleCnt="3"/>
      <dgm:spPr/>
    </dgm:pt>
    <dgm:pt modelId="{D92B0188-0318-4D56-9C3C-D2C45B516C6A}" type="pres">
      <dgm:prSet presAssocID="{52563EBB-71DC-426B-A3FA-8993CE30230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81B1E2ED-F66F-4CB3-BD6F-F046C26DAC92}" type="pres">
      <dgm:prSet presAssocID="{52563EBB-71DC-426B-A3FA-8993CE30230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7C0FD900-A293-4487-AAFF-6EBBD52360B3}" srcId="{7CE59272-8652-4FDB-BB3A-636486565023}" destId="{8A4C46BA-D5FE-4F9E-A870-0E1A31888E0F}" srcOrd="0" destOrd="0" parTransId="{D1C55AA1-4979-4CCA-9701-3A712F2C9E16}" sibTransId="{8E597134-3363-4314-8E62-58263082B405}"/>
    <dgm:cxn modelId="{E13EBD04-86C7-4A0E-8347-FCDFD8C78D19}" srcId="{7CE59272-8652-4FDB-BB3A-636486565023}" destId="{3F7A2BF6-D7DE-4D7F-9716-D5382515FC98}" srcOrd="1" destOrd="0" parTransId="{439EE45D-77D1-45A6-92D2-E53EA9879F23}" sibTransId="{50A4E7C9-41F6-45D3-A7EF-62F9239E7212}"/>
    <dgm:cxn modelId="{DE65E205-0D93-4982-B4AE-7377A2B52077}" type="presOf" srcId="{8A4C46BA-D5FE-4F9E-A870-0E1A31888E0F}" destId="{7E453F9B-5344-4330-B883-B2E86D77EC67}" srcOrd="1" destOrd="0" presId="urn:microsoft.com/office/officeart/2005/8/layout/hProcess7"/>
    <dgm:cxn modelId="{FB3E7813-7FE9-46E5-8390-CA7F212D1E69}" srcId="{8A4C46BA-D5FE-4F9E-A870-0E1A31888E0F}" destId="{9630EE10-4487-4455-A7A9-8C37D87E41B0}" srcOrd="0" destOrd="0" parTransId="{4F82F0A8-2BB8-4928-8D5C-A0EFAB781266}" sibTransId="{D6621925-B650-4082-85FC-008A173870F0}"/>
    <dgm:cxn modelId="{E6C02518-E612-4328-AD9D-1FF7138288D0}" type="presOf" srcId="{8A4C46BA-D5FE-4F9E-A870-0E1A31888E0F}" destId="{6262D0BF-5EF7-4002-B067-FEE04A2BE1CA}" srcOrd="0" destOrd="0" presId="urn:microsoft.com/office/officeart/2005/8/layout/hProcess7"/>
    <dgm:cxn modelId="{ECD3E733-703C-4064-891C-FA6533C83E77}" type="presOf" srcId="{52563EBB-71DC-426B-A3FA-8993CE30230E}" destId="{D92B0188-0318-4D56-9C3C-D2C45B516C6A}" srcOrd="1" destOrd="0" presId="urn:microsoft.com/office/officeart/2005/8/layout/hProcess7"/>
    <dgm:cxn modelId="{F27BC440-3822-4611-A3C3-C20531853B55}" type="presOf" srcId="{3F7A2BF6-D7DE-4D7F-9716-D5382515FC98}" destId="{F7429255-898F-4281-8506-DF472BB968EC}" srcOrd="0" destOrd="0" presId="urn:microsoft.com/office/officeart/2005/8/layout/hProcess7"/>
    <dgm:cxn modelId="{73BC8C73-4EC3-4186-9580-7938811BFE4F}" type="presOf" srcId="{7CE59272-8652-4FDB-BB3A-636486565023}" destId="{71ABF18C-A797-4578-A9E0-8D269E02636A}" srcOrd="0" destOrd="0" presId="urn:microsoft.com/office/officeart/2005/8/layout/hProcess7"/>
    <dgm:cxn modelId="{B5FA6F59-4531-40B4-B89F-9E5CF117A059}" type="presOf" srcId="{D2F3236E-6C82-42DF-B250-79543FC14858}" destId="{81B1E2ED-F66F-4CB3-BD6F-F046C26DAC92}" srcOrd="0" destOrd="0" presId="urn:microsoft.com/office/officeart/2005/8/layout/hProcess7"/>
    <dgm:cxn modelId="{27C486AC-6BA6-4ADF-AF8A-94686203F79B}" srcId="{3F7A2BF6-D7DE-4D7F-9716-D5382515FC98}" destId="{00F1D16E-FA79-45B7-A261-AE48A2783B88}" srcOrd="0" destOrd="0" parTransId="{AF30A35F-3E5E-4C70-9115-1AC742186D62}" sibTransId="{C955C83B-A8B1-4DF9-BFCC-4CFA5BD44B23}"/>
    <dgm:cxn modelId="{CAE974AE-6E41-484F-A5A2-BC0B83E4C428}" srcId="{7CE59272-8652-4FDB-BB3A-636486565023}" destId="{52563EBB-71DC-426B-A3FA-8993CE30230E}" srcOrd="2" destOrd="0" parTransId="{8317457A-CB03-4F06-B1FB-0DFB8B2618C8}" sibTransId="{71C68931-6B1C-4AB6-802C-470AC4F189D0}"/>
    <dgm:cxn modelId="{EC9889BD-C616-4BDC-AC75-396AD2A8D688}" type="presOf" srcId="{52563EBB-71DC-426B-A3FA-8993CE30230E}" destId="{7DAFDA82-C55D-4D4B-B4AB-A57965BF5211}" srcOrd="0" destOrd="0" presId="urn:microsoft.com/office/officeart/2005/8/layout/hProcess7"/>
    <dgm:cxn modelId="{0CFA62C2-BE13-41DB-8072-A206C78504C3}" srcId="{52563EBB-71DC-426B-A3FA-8993CE30230E}" destId="{D2F3236E-6C82-42DF-B250-79543FC14858}" srcOrd="0" destOrd="0" parTransId="{62FEB8F9-62BE-4ADC-AA3F-5F35242C1308}" sibTransId="{7A9153ED-CD46-4EC6-B6AF-F1CE44F040AE}"/>
    <dgm:cxn modelId="{AE5971E0-99C3-4555-9D07-1DEF026EC85D}" type="presOf" srcId="{00F1D16E-FA79-45B7-A261-AE48A2783B88}" destId="{F03EA777-5C6F-486E-9CC3-48720F905C92}" srcOrd="0" destOrd="0" presId="urn:microsoft.com/office/officeart/2005/8/layout/hProcess7"/>
    <dgm:cxn modelId="{4948D7E6-EADA-41CD-973C-2855CAC69E8D}" type="presOf" srcId="{3F7A2BF6-D7DE-4D7F-9716-D5382515FC98}" destId="{09ABE787-19EE-4170-91D5-DE1436ACEF3B}" srcOrd="1" destOrd="0" presId="urn:microsoft.com/office/officeart/2005/8/layout/hProcess7"/>
    <dgm:cxn modelId="{F2FAD0FE-860C-4D1A-8E01-3013BDEB63E3}" type="presOf" srcId="{9630EE10-4487-4455-A7A9-8C37D87E41B0}" destId="{0297842C-9851-40BA-91EC-E2B5138E3EC8}" srcOrd="0" destOrd="0" presId="urn:microsoft.com/office/officeart/2005/8/layout/hProcess7"/>
    <dgm:cxn modelId="{DAD12DCB-17AF-43E2-95B4-3114E6B64531}" type="presParOf" srcId="{71ABF18C-A797-4578-A9E0-8D269E02636A}" destId="{4A5F7C70-D3AE-4C7D-BA80-79FAA32350EE}" srcOrd="0" destOrd="0" presId="urn:microsoft.com/office/officeart/2005/8/layout/hProcess7"/>
    <dgm:cxn modelId="{4AD0B750-296B-4640-BC4E-31AA33E6C0E8}" type="presParOf" srcId="{4A5F7C70-D3AE-4C7D-BA80-79FAA32350EE}" destId="{6262D0BF-5EF7-4002-B067-FEE04A2BE1CA}" srcOrd="0" destOrd="0" presId="urn:microsoft.com/office/officeart/2005/8/layout/hProcess7"/>
    <dgm:cxn modelId="{CD0D773E-42D9-479B-BC87-936FBCC398CE}" type="presParOf" srcId="{4A5F7C70-D3AE-4C7D-BA80-79FAA32350EE}" destId="{7E453F9B-5344-4330-B883-B2E86D77EC67}" srcOrd="1" destOrd="0" presId="urn:microsoft.com/office/officeart/2005/8/layout/hProcess7"/>
    <dgm:cxn modelId="{9FF50501-BBE2-49E0-B5A8-6151763B3C82}" type="presParOf" srcId="{4A5F7C70-D3AE-4C7D-BA80-79FAA32350EE}" destId="{0297842C-9851-40BA-91EC-E2B5138E3EC8}" srcOrd="2" destOrd="0" presId="urn:microsoft.com/office/officeart/2005/8/layout/hProcess7"/>
    <dgm:cxn modelId="{37ABA4A3-5F93-41D1-9C95-69B1552299E1}" type="presParOf" srcId="{71ABF18C-A797-4578-A9E0-8D269E02636A}" destId="{D322579F-6500-4C2A-B385-B49FB5BA5995}" srcOrd="1" destOrd="0" presId="urn:microsoft.com/office/officeart/2005/8/layout/hProcess7"/>
    <dgm:cxn modelId="{99B952D2-8DE8-4075-BFC7-9F8758F2CB99}" type="presParOf" srcId="{71ABF18C-A797-4578-A9E0-8D269E02636A}" destId="{5BD76C5E-9FAF-4387-B093-3528B118C8D2}" srcOrd="2" destOrd="0" presId="urn:microsoft.com/office/officeart/2005/8/layout/hProcess7"/>
    <dgm:cxn modelId="{D9411B72-AED6-4E8F-B47B-0862F3CE4334}" type="presParOf" srcId="{5BD76C5E-9FAF-4387-B093-3528B118C8D2}" destId="{E55442B6-9C85-4F4C-B20E-ACABE2F8F8B0}" srcOrd="0" destOrd="0" presId="urn:microsoft.com/office/officeart/2005/8/layout/hProcess7"/>
    <dgm:cxn modelId="{A322635F-55CA-4F88-8F74-B4CF398ACAF3}" type="presParOf" srcId="{5BD76C5E-9FAF-4387-B093-3528B118C8D2}" destId="{BEE96E40-53E6-4F3A-A18C-AFCA36931E63}" srcOrd="1" destOrd="0" presId="urn:microsoft.com/office/officeart/2005/8/layout/hProcess7"/>
    <dgm:cxn modelId="{F298C684-A683-450A-A106-9F0A4D584A8B}" type="presParOf" srcId="{5BD76C5E-9FAF-4387-B093-3528B118C8D2}" destId="{B0083007-91AD-41AB-8F24-E647C4AA679E}" srcOrd="2" destOrd="0" presId="urn:microsoft.com/office/officeart/2005/8/layout/hProcess7"/>
    <dgm:cxn modelId="{E54AD3B8-9A9A-4D45-BB1B-DC0A160C2EB9}" type="presParOf" srcId="{71ABF18C-A797-4578-A9E0-8D269E02636A}" destId="{5E3643ED-C861-4675-B1E5-6C50D98B2684}" srcOrd="3" destOrd="0" presId="urn:microsoft.com/office/officeart/2005/8/layout/hProcess7"/>
    <dgm:cxn modelId="{AF7CDC0A-C9B7-4EE4-B90D-77D4AFD0E268}" type="presParOf" srcId="{71ABF18C-A797-4578-A9E0-8D269E02636A}" destId="{86E2DF8B-737A-4875-B315-2A3C1741E166}" srcOrd="4" destOrd="0" presId="urn:microsoft.com/office/officeart/2005/8/layout/hProcess7"/>
    <dgm:cxn modelId="{35100397-1772-42C4-AA45-3791C4266053}" type="presParOf" srcId="{86E2DF8B-737A-4875-B315-2A3C1741E166}" destId="{F7429255-898F-4281-8506-DF472BB968EC}" srcOrd="0" destOrd="0" presId="urn:microsoft.com/office/officeart/2005/8/layout/hProcess7"/>
    <dgm:cxn modelId="{FB8A5E38-29E7-4666-8D5C-CECF58797DEA}" type="presParOf" srcId="{86E2DF8B-737A-4875-B315-2A3C1741E166}" destId="{09ABE787-19EE-4170-91D5-DE1436ACEF3B}" srcOrd="1" destOrd="0" presId="urn:microsoft.com/office/officeart/2005/8/layout/hProcess7"/>
    <dgm:cxn modelId="{54B47CC2-D5C6-4B13-A3A8-642526DCD3B1}" type="presParOf" srcId="{86E2DF8B-737A-4875-B315-2A3C1741E166}" destId="{F03EA777-5C6F-486E-9CC3-48720F905C92}" srcOrd="2" destOrd="0" presId="urn:microsoft.com/office/officeart/2005/8/layout/hProcess7"/>
    <dgm:cxn modelId="{FABC0355-3821-4606-8EF3-4B4739BCC202}" type="presParOf" srcId="{71ABF18C-A797-4578-A9E0-8D269E02636A}" destId="{0C31CF0E-E7AB-450F-AC47-97878FCFB590}" srcOrd="5" destOrd="0" presId="urn:microsoft.com/office/officeart/2005/8/layout/hProcess7"/>
    <dgm:cxn modelId="{626D2FA4-A358-412A-AAF2-54A53AE5577D}" type="presParOf" srcId="{71ABF18C-A797-4578-A9E0-8D269E02636A}" destId="{195E9BAC-F327-47FC-8AAD-6D3FF0BDE54C}" srcOrd="6" destOrd="0" presId="urn:microsoft.com/office/officeart/2005/8/layout/hProcess7"/>
    <dgm:cxn modelId="{585A17F1-069F-4B2D-880F-8242EE2EDEC6}" type="presParOf" srcId="{195E9BAC-F327-47FC-8AAD-6D3FF0BDE54C}" destId="{5ACFFDF8-0908-4066-86A4-4140D0A18DD2}" srcOrd="0" destOrd="0" presId="urn:microsoft.com/office/officeart/2005/8/layout/hProcess7"/>
    <dgm:cxn modelId="{D2B4A347-0C16-4BAC-BCA2-C49E65226A9C}" type="presParOf" srcId="{195E9BAC-F327-47FC-8AAD-6D3FF0BDE54C}" destId="{9872E2A1-B3F1-4A4B-8788-3F0D94477C43}" srcOrd="1" destOrd="0" presId="urn:microsoft.com/office/officeart/2005/8/layout/hProcess7"/>
    <dgm:cxn modelId="{A36463FB-0FC2-42FC-BBA3-A36D743174D3}" type="presParOf" srcId="{195E9BAC-F327-47FC-8AAD-6D3FF0BDE54C}" destId="{A3E02B4D-0422-4AC9-882E-F0FA762B29E3}" srcOrd="2" destOrd="0" presId="urn:microsoft.com/office/officeart/2005/8/layout/hProcess7"/>
    <dgm:cxn modelId="{93D151C8-CF9A-4976-B241-21D1717A7860}" type="presParOf" srcId="{71ABF18C-A797-4578-A9E0-8D269E02636A}" destId="{B2DC02D9-F62F-4FD5-AD9D-F6E75785BE5B}" srcOrd="7" destOrd="0" presId="urn:microsoft.com/office/officeart/2005/8/layout/hProcess7"/>
    <dgm:cxn modelId="{47E0112D-3435-4F0E-9474-A35858C8539A}" type="presParOf" srcId="{71ABF18C-A797-4578-A9E0-8D269E02636A}" destId="{7334606C-DBFD-4E25-A818-4D7E5F3C838A}" srcOrd="8" destOrd="0" presId="urn:microsoft.com/office/officeart/2005/8/layout/hProcess7"/>
    <dgm:cxn modelId="{6B5DCE19-8E17-4834-87EE-E4616E07CB34}" type="presParOf" srcId="{7334606C-DBFD-4E25-A818-4D7E5F3C838A}" destId="{7DAFDA82-C55D-4D4B-B4AB-A57965BF5211}" srcOrd="0" destOrd="0" presId="urn:microsoft.com/office/officeart/2005/8/layout/hProcess7"/>
    <dgm:cxn modelId="{D7D35DFD-B628-4FAA-9F95-2784354047AB}" type="presParOf" srcId="{7334606C-DBFD-4E25-A818-4D7E5F3C838A}" destId="{D92B0188-0318-4D56-9C3C-D2C45B516C6A}" srcOrd="1" destOrd="0" presId="urn:microsoft.com/office/officeart/2005/8/layout/hProcess7"/>
    <dgm:cxn modelId="{B8F9287A-6482-4893-A5C2-393896D88613}" type="presParOf" srcId="{7334606C-DBFD-4E25-A818-4D7E5F3C838A}" destId="{81B1E2ED-F66F-4CB3-BD6F-F046C26DAC92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BA4102-4F2F-4AB4-B1A0-9748BF705259}" type="doc">
      <dgm:prSet loTypeId="urn:microsoft.com/office/officeart/2005/8/layout/hChevron3" loCatId="process" qsTypeId="urn:microsoft.com/office/officeart/2005/8/quickstyle/simple5" qsCatId="simple" csTypeId="urn:microsoft.com/office/officeart/2005/8/colors/accent0_3" csCatId="mainScheme" phldr="1"/>
      <dgm:spPr/>
    </dgm:pt>
    <dgm:pt modelId="{FBD8F1F8-E90E-4BEC-8096-AF9898B64457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7th mode correspond to twisting motion along longitudinal axis of chassis </a:t>
          </a:r>
          <a:endParaRPr lang="en-GB" b="0" i="0" u="none" strike="noStrike" cap="none" baseline="0" noProof="0">
            <a:latin typeface="Times New Roman"/>
            <a:cs typeface="Times New Roman"/>
          </a:endParaRPr>
        </a:p>
      </dgm:t>
    </dgm:pt>
    <dgm:pt modelId="{2741FACA-38B4-44F0-9EAC-81B92E93D7DA}" type="parTrans" cxnId="{FF1F4A29-C9F0-4E85-A47F-E90694CBE84D}">
      <dgm:prSet/>
      <dgm:spPr/>
      <dgm:t>
        <a:bodyPr/>
        <a:lstStyle/>
        <a:p>
          <a:endParaRPr lang="en-GB"/>
        </a:p>
      </dgm:t>
    </dgm:pt>
    <dgm:pt modelId="{592818F8-59D6-4EBE-A0C7-83510B82A1B4}" type="sibTrans" cxnId="{FF1F4A29-C9F0-4E85-A47F-E90694CBE84D}">
      <dgm:prSet/>
      <dgm:spPr/>
      <dgm:t>
        <a:bodyPr/>
        <a:lstStyle/>
        <a:p>
          <a:endParaRPr lang="en-GB"/>
        </a:p>
      </dgm:t>
    </dgm:pt>
    <dgm:pt modelId="{083BAB33-E042-4BFE-8E54-01900D2E5A67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8th mode correspond to the longitudinal flexure </a:t>
          </a:r>
        </a:p>
      </dgm:t>
    </dgm:pt>
    <dgm:pt modelId="{FCB899E1-39C0-4CCD-9388-273D96796A98}" type="parTrans" cxnId="{AAA32329-7B4E-466F-8720-CE101B1AF2AC}">
      <dgm:prSet/>
      <dgm:spPr/>
      <dgm:t>
        <a:bodyPr/>
        <a:lstStyle/>
        <a:p>
          <a:endParaRPr lang="en-GB"/>
        </a:p>
      </dgm:t>
    </dgm:pt>
    <dgm:pt modelId="{19D023B5-A665-4C3C-819D-15CF69CC10A9}" type="sibTrans" cxnId="{AAA32329-7B4E-466F-8720-CE101B1AF2AC}">
      <dgm:prSet/>
      <dgm:spPr/>
      <dgm:t>
        <a:bodyPr/>
        <a:lstStyle/>
        <a:p>
          <a:endParaRPr lang="en-GB"/>
        </a:p>
      </dgm:t>
    </dgm:pt>
    <dgm:pt modelId="{06929114-EF9E-4E04-9955-38F8D80C236B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Important for longitudinal and flexural rigidity </a:t>
          </a:r>
        </a:p>
      </dgm:t>
    </dgm:pt>
    <dgm:pt modelId="{63361F74-A431-41F3-98DF-21B0A0BEC0FE}" type="parTrans" cxnId="{B7F1AC19-5948-4EBB-99A3-925945CF6A2B}">
      <dgm:prSet/>
      <dgm:spPr/>
      <dgm:t>
        <a:bodyPr/>
        <a:lstStyle/>
        <a:p>
          <a:endParaRPr lang="en-GB"/>
        </a:p>
      </dgm:t>
    </dgm:pt>
    <dgm:pt modelId="{A456B2D6-268A-4A58-AE67-1710C6B6B051}" type="sibTrans" cxnId="{B7F1AC19-5948-4EBB-99A3-925945CF6A2B}">
      <dgm:prSet/>
      <dgm:spPr/>
      <dgm:t>
        <a:bodyPr/>
        <a:lstStyle/>
        <a:p>
          <a:endParaRPr lang="en-GB"/>
        </a:p>
      </dgm:t>
    </dgm:pt>
    <dgm:pt modelId="{E69946B7-4554-4B5B-BA23-CD36314CFF37}" type="pres">
      <dgm:prSet presAssocID="{F8BA4102-4F2F-4AB4-B1A0-9748BF705259}" presName="Name0" presStyleCnt="0">
        <dgm:presLayoutVars>
          <dgm:dir/>
          <dgm:resizeHandles val="exact"/>
        </dgm:presLayoutVars>
      </dgm:prSet>
      <dgm:spPr/>
    </dgm:pt>
    <dgm:pt modelId="{489C2FE0-EE94-45A6-A928-ECD6A545B52B}" type="pres">
      <dgm:prSet presAssocID="{FBD8F1F8-E90E-4BEC-8096-AF9898B64457}" presName="parTxOnly" presStyleLbl="node1" presStyleIdx="0" presStyleCnt="3">
        <dgm:presLayoutVars>
          <dgm:bulletEnabled val="1"/>
        </dgm:presLayoutVars>
      </dgm:prSet>
      <dgm:spPr/>
    </dgm:pt>
    <dgm:pt modelId="{D28599ED-B15F-40C5-9723-ED0905A43E38}" type="pres">
      <dgm:prSet presAssocID="{592818F8-59D6-4EBE-A0C7-83510B82A1B4}" presName="parSpace" presStyleCnt="0"/>
      <dgm:spPr/>
    </dgm:pt>
    <dgm:pt modelId="{6FD4D1EC-E488-4A63-BD20-CC4A1784F338}" type="pres">
      <dgm:prSet presAssocID="{083BAB33-E042-4BFE-8E54-01900D2E5A67}" presName="parTxOnly" presStyleLbl="node1" presStyleIdx="1" presStyleCnt="3">
        <dgm:presLayoutVars>
          <dgm:bulletEnabled val="1"/>
        </dgm:presLayoutVars>
      </dgm:prSet>
      <dgm:spPr/>
    </dgm:pt>
    <dgm:pt modelId="{DDCB31FD-E80D-49FA-AE90-EAE6B460C49A}" type="pres">
      <dgm:prSet presAssocID="{19D023B5-A665-4C3C-819D-15CF69CC10A9}" presName="parSpace" presStyleCnt="0"/>
      <dgm:spPr/>
    </dgm:pt>
    <dgm:pt modelId="{08E256BA-E939-4E7E-9634-2CE227107E3A}" type="pres">
      <dgm:prSet presAssocID="{06929114-EF9E-4E04-9955-38F8D80C236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B7F1AC19-5948-4EBB-99A3-925945CF6A2B}" srcId="{F8BA4102-4F2F-4AB4-B1A0-9748BF705259}" destId="{06929114-EF9E-4E04-9955-38F8D80C236B}" srcOrd="2" destOrd="0" parTransId="{63361F74-A431-41F3-98DF-21B0A0BEC0FE}" sibTransId="{A456B2D6-268A-4A58-AE67-1710C6B6B051}"/>
    <dgm:cxn modelId="{AAA32329-7B4E-466F-8720-CE101B1AF2AC}" srcId="{F8BA4102-4F2F-4AB4-B1A0-9748BF705259}" destId="{083BAB33-E042-4BFE-8E54-01900D2E5A67}" srcOrd="1" destOrd="0" parTransId="{FCB899E1-39C0-4CCD-9388-273D96796A98}" sibTransId="{19D023B5-A665-4C3C-819D-15CF69CC10A9}"/>
    <dgm:cxn modelId="{FF1F4A29-C9F0-4E85-A47F-E90694CBE84D}" srcId="{F8BA4102-4F2F-4AB4-B1A0-9748BF705259}" destId="{FBD8F1F8-E90E-4BEC-8096-AF9898B64457}" srcOrd="0" destOrd="0" parTransId="{2741FACA-38B4-44F0-9EAC-81B92E93D7DA}" sibTransId="{592818F8-59D6-4EBE-A0C7-83510B82A1B4}"/>
    <dgm:cxn modelId="{924A5FA2-D6D5-4578-8E78-32230C57D879}" type="presOf" srcId="{FBD8F1F8-E90E-4BEC-8096-AF9898B64457}" destId="{489C2FE0-EE94-45A6-A928-ECD6A545B52B}" srcOrd="0" destOrd="0" presId="urn:microsoft.com/office/officeart/2005/8/layout/hChevron3"/>
    <dgm:cxn modelId="{451971AA-A2E4-4BAA-8EA5-235F8F691A12}" type="presOf" srcId="{F8BA4102-4F2F-4AB4-B1A0-9748BF705259}" destId="{E69946B7-4554-4B5B-BA23-CD36314CFF37}" srcOrd="0" destOrd="0" presId="urn:microsoft.com/office/officeart/2005/8/layout/hChevron3"/>
    <dgm:cxn modelId="{7733BAAB-0C0A-47CE-935E-173BBE57A3EA}" type="presOf" srcId="{083BAB33-E042-4BFE-8E54-01900D2E5A67}" destId="{6FD4D1EC-E488-4A63-BD20-CC4A1784F338}" srcOrd="0" destOrd="0" presId="urn:microsoft.com/office/officeart/2005/8/layout/hChevron3"/>
    <dgm:cxn modelId="{149A56E7-788B-4817-9853-4792C286D3D9}" type="presOf" srcId="{06929114-EF9E-4E04-9955-38F8D80C236B}" destId="{08E256BA-E939-4E7E-9634-2CE227107E3A}" srcOrd="0" destOrd="0" presId="urn:microsoft.com/office/officeart/2005/8/layout/hChevron3"/>
    <dgm:cxn modelId="{6F134932-D784-4D9D-9F8B-F29FA53319AC}" type="presParOf" srcId="{E69946B7-4554-4B5B-BA23-CD36314CFF37}" destId="{489C2FE0-EE94-45A6-A928-ECD6A545B52B}" srcOrd="0" destOrd="0" presId="urn:microsoft.com/office/officeart/2005/8/layout/hChevron3"/>
    <dgm:cxn modelId="{3CA2D2DA-9C80-46AC-A631-23A81AEE423D}" type="presParOf" srcId="{E69946B7-4554-4B5B-BA23-CD36314CFF37}" destId="{D28599ED-B15F-40C5-9723-ED0905A43E38}" srcOrd="1" destOrd="0" presId="urn:microsoft.com/office/officeart/2005/8/layout/hChevron3"/>
    <dgm:cxn modelId="{0F4D7A3D-0875-422F-94DE-61953EF07D0A}" type="presParOf" srcId="{E69946B7-4554-4B5B-BA23-CD36314CFF37}" destId="{6FD4D1EC-E488-4A63-BD20-CC4A1784F338}" srcOrd="2" destOrd="0" presId="urn:microsoft.com/office/officeart/2005/8/layout/hChevron3"/>
    <dgm:cxn modelId="{8D87D3A6-2A55-4836-9331-83533F8913C7}" type="presParOf" srcId="{E69946B7-4554-4B5B-BA23-CD36314CFF37}" destId="{DDCB31FD-E80D-49FA-AE90-EAE6B460C49A}" srcOrd="3" destOrd="0" presId="urn:microsoft.com/office/officeart/2005/8/layout/hChevron3"/>
    <dgm:cxn modelId="{8B488A5F-D903-438F-A6F8-3C395900C71B}" type="presParOf" srcId="{E69946B7-4554-4B5B-BA23-CD36314CFF37}" destId="{08E256BA-E939-4E7E-9634-2CE227107E3A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F56A1C-8018-4A3E-B945-2786B535F3DD}" type="doc">
      <dgm:prSet loTypeId="urn:microsoft.com/office/officeart/2005/8/layout/equation1" loCatId="relationship" qsTypeId="urn:microsoft.com/office/officeart/2005/8/quickstyle/simple1" qsCatId="simple" csTypeId="urn:microsoft.com/office/officeart/2005/8/colors/accent0_3" csCatId="mainScheme" phldr="1"/>
      <dgm:spPr/>
    </dgm:pt>
    <dgm:pt modelId="{35D153B1-CE9B-48CA-A19B-923D81B305DD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Larger </a:t>
          </a:r>
          <a:r>
            <a:rPr lang="en-GB" b="0" i="0" u="none" strike="noStrike" cap="none" baseline="0" noProof="0">
              <a:latin typeface="Calibri Light"/>
              <a:cs typeface="Calibri Light"/>
            </a:rPr>
            <a:t>value</a:t>
          </a:r>
          <a:r>
            <a:rPr lang="en-GB">
              <a:latin typeface="Calibri Light" panose="020F0302020204030204"/>
            </a:rPr>
            <a:t> at</a:t>
          </a:r>
          <a:r>
            <a:rPr lang="en-GB" b="0" i="0" u="none" strike="noStrike" cap="none" baseline="0" noProof="0">
              <a:latin typeface="Calibri Light"/>
              <a:cs typeface="Calibri Light"/>
            </a:rPr>
            <a:t> each harmonic</a:t>
          </a:r>
          <a:endParaRPr lang="en-GB"/>
        </a:p>
      </dgm:t>
    </dgm:pt>
    <dgm:pt modelId="{ED3E3D6A-E639-46E2-A4B6-E5C620C9EB6F}" type="parTrans" cxnId="{52D3B474-786F-404F-BAC9-3CC2A16D40FC}">
      <dgm:prSet/>
      <dgm:spPr/>
    </dgm:pt>
    <dgm:pt modelId="{EE89B78A-639C-4CFF-B39A-83F65BF2DAAF}" type="sibTrans" cxnId="{52D3B474-786F-404F-BAC9-3CC2A16D40FC}">
      <dgm:prSet/>
      <dgm:spPr/>
      <dgm:t>
        <a:bodyPr/>
        <a:lstStyle/>
        <a:p>
          <a:endParaRPr lang="en-GB"/>
        </a:p>
      </dgm:t>
    </dgm:pt>
    <dgm:pt modelId="{784E1707-C64C-4DAB-B469-071F04AED5EA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Better Triangulation</a:t>
          </a:r>
          <a:endParaRPr lang="en-GB"/>
        </a:p>
      </dgm:t>
    </dgm:pt>
    <dgm:pt modelId="{DFAECBCF-346E-43DD-AB50-D47D583F4074}" type="parTrans" cxnId="{C64B4FDA-3BA3-4F3F-846F-8ADFD12CDD63}">
      <dgm:prSet/>
      <dgm:spPr/>
    </dgm:pt>
    <dgm:pt modelId="{576E804F-98D2-4D16-959E-200513D932AB}" type="sibTrans" cxnId="{C64B4FDA-3BA3-4F3F-846F-8ADFD12CDD63}">
      <dgm:prSet/>
      <dgm:spPr/>
      <dgm:t>
        <a:bodyPr/>
        <a:lstStyle/>
        <a:p>
          <a:endParaRPr lang="en-GB"/>
        </a:p>
      </dgm:t>
    </dgm:pt>
    <dgm:pt modelId="{4B8D74BE-6F66-44DE-BC7C-8445E71D691C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Better design</a:t>
          </a:r>
          <a:endParaRPr lang="en-GB"/>
        </a:p>
      </dgm:t>
    </dgm:pt>
    <dgm:pt modelId="{BFB4573E-9554-4B7C-B58A-80A5EBBF2E42}" type="parTrans" cxnId="{5553BE27-9C88-498D-B1C4-72B71D19EF03}">
      <dgm:prSet/>
      <dgm:spPr/>
    </dgm:pt>
    <dgm:pt modelId="{1814573F-3602-4551-B3D3-B833F05DE282}" type="sibTrans" cxnId="{5553BE27-9C88-498D-B1C4-72B71D19EF03}">
      <dgm:prSet/>
      <dgm:spPr/>
    </dgm:pt>
    <dgm:pt modelId="{121B65F1-D53C-4C7E-9A5B-045C7C69A542}" type="pres">
      <dgm:prSet presAssocID="{44F56A1C-8018-4A3E-B945-2786B535F3DD}" presName="linearFlow" presStyleCnt="0">
        <dgm:presLayoutVars>
          <dgm:dir/>
          <dgm:resizeHandles val="exact"/>
        </dgm:presLayoutVars>
      </dgm:prSet>
      <dgm:spPr/>
    </dgm:pt>
    <dgm:pt modelId="{37AB6089-8D32-4D59-8323-41C59CAF42A7}" type="pres">
      <dgm:prSet presAssocID="{35D153B1-CE9B-48CA-A19B-923D81B305DD}" presName="node" presStyleLbl="node1" presStyleIdx="0" presStyleCnt="3">
        <dgm:presLayoutVars>
          <dgm:bulletEnabled val="1"/>
        </dgm:presLayoutVars>
      </dgm:prSet>
      <dgm:spPr/>
    </dgm:pt>
    <dgm:pt modelId="{02AFB7DB-2991-4606-B8FA-617305A7C8D9}" type="pres">
      <dgm:prSet presAssocID="{EE89B78A-639C-4CFF-B39A-83F65BF2DAAF}" presName="spacerL" presStyleCnt="0"/>
      <dgm:spPr/>
    </dgm:pt>
    <dgm:pt modelId="{9050AD4A-1A44-4011-8668-1A4F354F74A1}" type="pres">
      <dgm:prSet presAssocID="{EE89B78A-639C-4CFF-B39A-83F65BF2DAAF}" presName="sibTrans" presStyleLbl="sibTrans2D1" presStyleIdx="0" presStyleCnt="2"/>
      <dgm:spPr/>
    </dgm:pt>
    <dgm:pt modelId="{0DB2986A-C07A-4A60-B5AE-DF631E8A8063}" type="pres">
      <dgm:prSet presAssocID="{EE89B78A-639C-4CFF-B39A-83F65BF2DAAF}" presName="spacerR" presStyleCnt="0"/>
      <dgm:spPr/>
    </dgm:pt>
    <dgm:pt modelId="{F4642EC6-6534-4F2A-8929-B5CE70E6DEA6}" type="pres">
      <dgm:prSet presAssocID="{784E1707-C64C-4DAB-B469-071F04AED5EA}" presName="node" presStyleLbl="node1" presStyleIdx="1" presStyleCnt="3">
        <dgm:presLayoutVars>
          <dgm:bulletEnabled val="1"/>
        </dgm:presLayoutVars>
      </dgm:prSet>
      <dgm:spPr/>
    </dgm:pt>
    <dgm:pt modelId="{93B4BFD4-EE3D-49EB-9080-40A3F2B0C0BE}" type="pres">
      <dgm:prSet presAssocID="{576E804F-98D2-4D16-959E-200513D932AB}" presName="spacerL" presStyleCnt="0"/>
      <dgm:spPr/>
    </dgm:pt>
    <dgm:pt modelId="{912ECF44-8A5C-402D-83E6-63FABF140BC9}" type="pres">
      <dgm:prSet presAssocID="{576E804F-98D2-4D16-959E-200513D932AB}" presName="sibTrans" presStyleLbl="sibTrans2D1" presStyleIdx="1" presStyleCnt="2"/>
      <dgm:spPr/>
    </dgm:pt>
    <dgm:pt modelId="{1260490C-CEC9-435B-89FD-94D688BD446C}" type="pres">
      <dgm:prSet presAssocID="{576E804F-98D2-4D16-959E-200513D932AB}" presName="spacerR" presStyleCnt="0"/>
      <dgm:spPr/>
    </dgm:pt>
    <dgm:pt modelId="{26B7E5DA-D3C5-40A6-BFE5-F6BE80624E22}" type="pres">
      <dgm:prSet presAssocID="{4B8D74BE-6F66-44DE-BC7C-8445E71D691C}" presName="node" presStyleLbl="node1" presStyleIdx="2" presStyleCnt="3">
        <dgm:presLayoutVars>
          <dgm:bulletEnabled val="1"/>
        </dgm:presLayoutVars>
      </dgm:prSet>
      <dgm:spPr/>
    </dgm:pt>
  </dgm:ptLst>
  <dgm:cxnLst>
    <dgm:cxn modelId="{C7999A1D-7CCD-4BF3-A76C-56803FCC1000}" type="presOf" srcId="{35D153B1-CE9B-48CA-A19B-923D81B305DD}" destId="{37AB6089-8D32-4D59-8323-41C59CAF42A7}" srcOrd="0" destOrd="0" presId="urn:microsoft.com/office/officeart/2005/8/layout/equation1"/>
    <dgm:cxn modelId="{BABA1025-D2B9-4886-9084-B0188D474AFF}" type="presOf" srcId="{576E804F-98D2-4D16-959E-200513D932AB}" destId="{912ECF44-8A5C-402D-83E6-63FABF140BC9}" srcOrd="0" destOrd="0" presId="urn:microsoft.com/office/officeart/2005/8/layout/equation1"/>
    <dgm:cxn modelId="{5553BE27-9C88-498D-B1C4-72B71D19EF03}" srcId="{44F56A1C-8018-4A3E-B945-2786B535F3DD}" destId="{4B8D74BE-6F66-44DE-BC7C-8445E71D691C}" srcOrd="2" destOrd="0" parTransId="{BFB4573E-9554-4B7C-B58A-80A5EBBF2E42}" sibTransId="{1814573F-3602-4551-B3D3-B833F05DE282}"/>
    <dgm:cxn modelId="{513F2234-2615-4A22-BD40-ADB06154FB09}" type="presOf" srcId="{784E1707-C64C-4DAB-B469-071F04AED5EA}" destId="{F4642EC6-6534-4F2A-8929-B5CE70E6DEA6}" srcOrd="0" destOrd="0" presId="urn:microsoft.com/office/officeart/2005/8/layout/equation1"/>
    <dgm:cxn modelId="{52D3B474-786F-404F-BAC9-3CC2A16D40FC}" srcId="{44F56A1C-8018-4A3E-B945-2786B535F3DD}" destId="{35D153B1-CE9B-48CA-A19B-923D81B305DD}" srcOrd="0" destOrd="0" parTransId="{ED3E3D6A-E639-46E2-A4B6-E5C620C9EB6F}" sibTransId="{EE89B78A-639C-4CFF-B39A-83F65BF2DAAF}"/>
    <dgm:cxn modelId="{8B7C207E-1D2F-403A-8A2D-E8DCF8DF1B04}" type="presOf" srcId="{44F56A1C-8018-4A3E-B945-2786B535F3DD}" destId="{121B65F1-D53C-4C7E-9A5B-045C7C69A542}" srcOrd="0" destOrd="0" presId="urn:microsoft.com/office/officeart/2005/8/layout/equation1"/>
    <dgm:cxn modelId="{C64B4FDA-3BA3-4F3F-846F-8ADFD12CDD63}" srcId="{44F56A1C-8018-4A3E-B945-2786B535F3DD}" destId="{784E1707-C64C-4DAB-B469-071F04AED5EA}" srcOrd="1" destOrd="0" parTransId="{DFAECBCF-346E-43DD-AB50-D47D583F4074}" sibTransId="{576E804F-98D2-4D16-959E-200513D932AB}"/>
    <dgm:cxn modelId="{67348EE3-07FC-4A6D-8D60-2BD5357DB95C}" type="presOf" srcId="{EE89B78A-639C-4CFF-B39A-83F65BF2DAAF}" destId="{9050AD4A-1A44-4011-8668-1A4F354F74A1}" srcOrd="0" destOrd="0" presId="urn:microsoft.com/office/officeart/2005/8/layout/equation1"/>
    <dgm:cxn modelId="{28C727F8-D743-46E2-855A-9991D219D55C}" type="presOf" srcId="{4B8D74BE-6F66-44DE-BC7C-8445E71D691C}" destId="{26B7E5DA-D3C5-40A6-BFE5-F6BE80624E22}" srcOrd="0" destOrd="0" presId="urn:microsoft.com/office/officeart/2005/8/layout/equation1"/>
    <dgm:cxn modelId="{2F498ED2-354B-4467-8AEC-E1D78599044E}" type="presParOf" srcId="{121B65F1-D53C-4C7E-9A5B-045C7C69A542}" destId="{37AB6089-8D32-4D59-8323-41C59CAF42A7}" srcOrd="0" destOrd="0" presId="urn:microsoft.com/office/officeart/2005/8/layout/equation1"/>
    <dgm:cxn modelId="{05909F75-543F-436E-AD74-B104DC54EE21}" type="presParOf" srcId="{121B65F1-D53C-4C7E-9A5B-045C7C69A542}" destId="{02AFB7DB-2991-4606-B8FA-617305A7C8D9}" srcOrd="1" destOrd="0" presId="urn:microsoft.com/office/officeart/2005/8/layout/equation1"/>
    <dgm:cxn modelId="{C6F2C038-8EC8-4233-B584-C08F956A1014}" type="presParOf" srcId="{121B65F1-D53C-4C7E-9A5B-045C7C69A542}" destId="{9050AD4A-1A44-4011-8668-1A4F354F74A1}" srcOrd="2" destOrd="0" presId="urn:microsoft.com/office/officeart/2005/8/layout/equation1"/>
    <dgm:cxn modelId="{CA3B49C2-A82A-438A-8BB0-0AF28D7236D0}" type="presParOf" srcId="{121B65F1-D53C-4C7E-9A5B-045C7C69A542}" destId="{0DB2986A-C07A-4A60-B5AE-DF631E8A8063}" srcOrd="3" destOrd="0" presId="urn:microsoft.com/office/officeart/2005/8/layout/equation1"/>
    <dgm:cxn modelId="{8FC6EB5F-0A0D-415D-983C-D949D42BBE8B}" type="presParOf" srcId="{121B65F1-D53C-4C7E-9A5B-045C7C69A542}" destId="{F4642EC6-6534-4F2A-8929-B5CE70E6DEA6}" srcOrd="4" destOrd="0" presId="urn:microsoft.com/office/officeart/2005/8/layout/equation1"/>
    <dgm:cxn modelId="{A00EE57E-8064-4419-B429-9F694C1AAFCC}" type="presParOf" srcId="{121B65F1-D53C-4C7E-9A5B-045C7C69A542}" destId="{93B4BFD4-EE3D-49EB-9080-40A3F2B0C0BE}" srcOrd="5" destOrd="0" presId="urn:microsoft.com/office/officeart/2005/8/layout/equation1"/>
    <dgm:cxn modelId="{D447E043-91EF-4A54-A09F-F503A12A2607}" type="presParOf" srcId="{121B65F1-D53C-4C7E-9A5B-045C7C69A542}" destId="{912ECF44-8A5C-402D-83E6-63FABF140BC9}" srcOrd="6" destOrd="0" presId="urn:microsoft.com/office/officeart/2005/8/layout/equation1"/>
    <dgm:cxn modelId="{68DED689-FC37-4555-B412-B61043BEA673}" type="presParOf" srcId="{121B65F1-D53C-4C7E-9A5B-045C7C69A542}" destId="{1260490C-CEC9-435B-89FD-94D688BD446C}" srcOrd="7" destOrd="0" presId="urn:microsoft.com/office/officeart/2005/8/layout/equation1"/>
    <dgm:cxn modelId="{8E3CDE04-BEA6-4365-A9F0-EE5E4A67C2D7}" type="presParOf" srcId="{121B65F1-D53C-4C7E-9A5B-045C7C69A542}" destId="{26B7E5DA-D3C5-40A6-BFE5-F6BE80624E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D3DE54-AAEB-466F-8F5B-99393072ECE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7ED6514-6F16-448C-85C3-4254C509FBDC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Primary source of vibrations in the chassis is from the engine</a:t>
          </a:r>
          <a:endParaRPr lang="en-GB"/>
        </a:p>
      </dgm:t>
    </dgm:pt>
    <dgm:pt modelId="{6F5E7194-BF82-41B8-B044-0190C7E96E12}" type="parTrans" cxnId="{C214DB07-8D07-460E-8620-088871069E0C}">
      <dgm:prSet/>
      <dgm:spPr/>
    </dgm:pt>
    <dgm:pt modelId="{3A89C3E1-5373-4EA7-83B0-DD6FD70542D8}" type="sibTrans" cxnId="{C214DB07-8D07-460E-8620-088871069E0C}">
      <dgm:prSet/>
      <dgm:spPr/>
    </dgm:pt>
    <dgm:pt modelId="{F33D6DD3-DE0F-45BE-BC5B-E9F086EF57A2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Large vibratory forces are transferred from the engine into the chassis</a:t>
          </a:r>
          <a:endParaRPr lang="en-GB"/>
        </a:p>
      </dgm:t>
    </dgm:pt>
    <dgm:pt modelId="{35BD9CB3-DDC2-4309-BCD3-769804DC457F}" type="parTrans" cxnId="{41B6A5B8-F8FE-4906-A362-190E0461C621}">
      <dgm:prSet/>
      <dgm:spPr/>
    </dgm:pt>
    <dgm:pt modelId="{5CF1BAE1-038E-4852-AE0C-A3EF3DBA91AB}" type="sibTrans" cxnId="{41B6A5B8-F8FE-4906-A362-190E0461C621}">
      <dgm:prSet/>
      <dgm:spPr/>
    </dgm:pt>
    <dgm:pt modelId="{A325F917-A530-44ED-83FC-FCBE096FCEFB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In the two previous chassis designs, the frame suffered weld joint failures near the engine. </a:t>
          </a:r>
          <a:endParaRPr lang="en-GB"/>
        </a:p>
      </dgm:t>
    </dgm:pt>
    <dgm:pt modelId="{F717ACBC-5370-49B7-8A45-37FD81EDC698}" type="parTrans" cxnId="{87ACBFC8-D95F-407F-B04C-C209A209CB9B}">
      <dgm:prSet/>
      <dgm:spPr/>
    </dgm:pt>
    <dgm:pt modelId="{C758A3FD-EBCD-4753-B3DD-D5FED2CF74F2}" type="sibTrans" cxnId="{87ACBFC8-D95F-407F-B04C-C209A209CB9B}">
      <dgm:prSet/>
      <dgm:spPr/>
    </dgm:pt>
    <dgm:pt modelId="{5B36F840-19D5-4AFA-B3FC-52AC4C31415E}" type="pres">
      <dgm:prSet presAssocID="{71D3DE54-AAEB-466F-8F5B-99393072ECEE}" presName="CompostProcess" presStyleCnt="0">
        <dgm:presLayoutVars>
          <dgm:dir/>
          <dgm:resizeHandles val="exact"/>
        </dgm:presLayoutVars>
      </dgm:prSet>
      <dgm:spPr/>
    </dgm:pt>
    <dgm:pt modelId="{A68E1A0F-CD56-46AE-9E80-D9CD654D384A}" type="pres">
      <dgm:prSet presAssocID="{71D3DE54-AAEB-466F-8F5B-99393072ECEE}" presName="arrow" presStyleLbl="bgShp" presStyleIdx="0" presStyleCnt="1"/>
      <dgm:spPr/>
    </dgm:pt>
    <dgm:pt modelId="{4D400625-FB2B-475A-AF8A-45F9C653349F}" type="pres">
      <dgm:prSet presAssocID="{71D3DE54-AAEB-466F-8F5B-99393072ECEE}" presName="linearProcess" presStyleCnt="0"/>
      <dgm:spPr/>
    </dgm:pt>
    <dgm:pt modelId="{201B5461-C0E6-43A1-95FD-3FF0E92EF55A}" type="pres">
      <dgm:prSet presAssocID="{B7ED6514-6F16-448C-85C3-4254C509FBDC}" presName="textNode" presStyleLbl="node1" presStyleIdx="0" presStyleCnt="3">
        <dgm:presLayoutVars>
          <dgm:bulletEnabled val="1"/>
        </dgm:presLayoutVars>
      </dgm:prSet>
      <dgm:spPr/>
    </dgm:pt>
    <dgm:pt modelId="{D1C1372B-EB11-4F6F-8D6E-A7DBA242C83B}" type="pres">
      <dgm:prSet presAssocID="{3A89C3E1-5373-4EA7-83B0-DD6FD70542D8}" presName="sibTrans" presStyleCnt="0"/>
      <dgm:spPr/>
    </dgm:pt>
    <dgm:pt modelId="{E7F06B29-D276-4B70-B3FD-C9F194A8A8E8}" type="pres">
      <dgm:prSet presAssocID="{F33D6DD3-DE0F-45BE-BC5B-E9F086EF57A2}" presName="textNode" presStyleLbl="node1" presStyleIdx="1" presStyleCnt="3">
        <dgm:presLayoutVars>
          <dgm:bulletEnabled val="1"/>
        </dgm:presLayoutVars>
      </dgm:prSet>
      <dgm:spPr/>
    </dgm:pt>
    <dgm:pt modelId="{91E74116-EEA1-4675-B713-93A01F4C62B0}" type="pres">
      <dgm:prSet presAssocID="{5CF1BAE1-038E-4852-AE0C-A3EF3DBA91AB}" presName="sibTrans" presStyleCnt="0"/>
      <dgm:spPr/>
    </dgm:pt>
    <dgm:pt modelId="{233486B2-FE6F-45FA-BD68-526501363C8D}" type="pres">
      <dgm:prSet presAssocID="{A325F917-A530-44ED-83FC-FCBE096FCEF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6555F04-0E81-4631-B1AF-1894980F3417}" type="presOf" srcId="{71D3DE54-AAEB-466F-8F5B-99393072ECEE}" destId="{5B36F840-19D5-4AFA-B3FC-52AC4C31415E}" srcOrd="0" destOrd="0" presId="urn:microsoft.com/office/officeart/2005/8/layout/hProcess9"/>
    <dgm:cxn modelId="{C214DB07-8D07-460E-8620-088871069E0C}" srcId="{71D3DE54-AAEB-466F-8F5B-99393072ECEE}" destId="{B7ED6514-6F16-448C-85C3-4254C509FBDC}" srcOrd="0" destOrd="0" parTransId="{6F5E7194-BF82-41B8-B044-0190C7E96E12}" sibTransId="{3A89C3E1-5373-4EA7-83B0-DD6FD70542D8}"/>
    <dgm:cxn modelId="{41B6A5B8-F8FE-4906-A362-190E0461C621}" srcId="{71D3DE54-AAEB-466F-8F5B-99393072ECEE}" destId="{F33D6DD3-DE0F-45BE-BC5B-E9F086EF57A2}" srcOrd="1" destOrd="0" parTransId="{35BD9CB3-DDC2-4309-BCD3-769804DC457F}" sibTransId="{5CF1BAE1-038E-4852-AE0C-A3EF3DBA91AB}"/>
    <dgm:cxn modelId="{87ACBFC8-D95F-407F-B04C-C209A209CB9B}" srcId="{71D3DE54-AAEB-466F-8F5B-99393072ECEE}" destId="{A325F917-A530-44ED-83FC-FCBE096FCEFB}" srcOrd="2" destOrd="0" parTransId="{F717ACBC-5370-49B7-8A45-37FD81EDC698}" sibTransId="{C758A3FD-EBCD-4753-B3DD-D5FED2CF74F2}"/>
    <dgm:cxn modelId="{81B38FD4-A4ED-42B1-AD31-6C027AD924C2}" type="presOf" srcId="{A325F917-A530-44ED-83FC-FCBE096FCEFB}" destId="{233486B2-FE6F-45FA-BD68-526501363C8D}" srcOrd="0" destOrd="0" presId="urn:microsoft.com/office/officeart/2005/8/layout/hProcess9"/>
    <dgm:cxn modelId="{D1E6A5DE-737E-4A54-A9DC-5D3001439CB7}" type="presOf" srcId="{F33D6DD3-DE0F-45BE-BC5B-E9F086EF57A2}" destId="{E7F06B29-D276-4B70-B3FD-C9F194A8A8E8}" srcOrd="0" destOrd="0" presId="urn:microsoft.com/office/officeart/2005/8/layout/hProcess9"/>
    <dgm:cxn modelId="{8ACAF5EE-DCE6-4102-AF57-2D711F6BB334}" type="presOf" srcId="{B7ED6514-6F16-448C-85C3-4254C509FBDC}" destId="{201B5461-C0E6-43A1-95FD-3FF0E92EF55A}" srcOrd="0" destOrd="0" presId="urn:microsoft.com/office/officeart/2005/8/layout/hProcess9"/>
    <dgm:cxn modelId="{CD2B90B1-50B8-494E-A5BD-828D1FF0C077}" type="presParOf" srcId="{5B36F840-19D5-4AFA-B3FC-52AC4C31415E}" destId="{A68E1A0F-CD56-46AE-9E80-D9CD654D384A}" srcOrd="0" destOrd="0" presId="urn:microsoft.com/office/officeart/2005/8/layout/hProcess9"/>
    <dgm:cxn modelId="{41F8EC83-3B52-4526-B5B3-F0E67410A30A}" type="presParOf" srcId="{5B36F840-19D5-4AFA-B3FC-52AC4C31415E}" destId="{4D400625-FB2B-475A-AF8A-45F9C653349F}" srcOrd="1" destOrd="0" presId="urn:microsoft.com/office/officeart/2005/8/layout/hProcess9"/>
    <dgm:cxn modelId="{5A4DDC93-436F-4E4B-B094-25525B38E74F}" type="presParOf" srcId="{4D400625-FB2B-475A-AF8A-45F9C653349F}" destId="{201B5461-C0E6-43A1-95FD-3FF0E92EF55A}" srcOrd="0" destOrd="0" presId="urn:microsoft.com/office/officeart/2005/8/layout/hProcess9"/>
    <dgm:cxn modelId="{F461AB46-B518-4532-8428-ED5F618C481B}" type="presParOf" srcId="{4D400625-FB2B-475A-AF8A-45F9C653349F}" destId="{D1C1372B-EB11-4F6F-8D6E-A7DBA242C83B}" srcOrd="1" destOrd="0" presId="urn:microsoft.com/office/officeart/2005/8/layout/hProcess9"/>
    <dgm:cxn modelId="{37C0B69A-1F0D-4CE9-A92D-E0C9DA659700}" type="presParOf" srcId="{4D400625-FB2B-475A-AF8A-45F9C653349F}" destId="{E7F06B29-D276-4B70-B3FD-C9F194A8A8E8}" srcOrd="2" destOrd="0" presId="urn:microsoft.com/office/officeart/2005/8/layout/hProcess9"/>
    <dgm:cxn modelId="{4AEBA93C-C429-4A11-9BD4-E7E8BBDEBE81}" type="presParOf" srcId="{4D400625-FB2B-475A-AF8A-45F9C653349F}" destId="{91E74116-EEA1-4675-B713-93A01F4C62B0}" srcOrd="3" destOrd="0" presId="urn:microsoft.com/office/officeart/2005/8/layout/hProcess9"/>
    <dgm:cxn modelId="{33BD5AA4-B3BD-48DC-8D28-06BBDBFF1C98}" type="presParOf" srcId="{4D400625-FB2B-475A-AF8A-45F9C653349F}" destId="{233486B2-FE6F-45FA-BD68-526501363C8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6E0C74-6B89-405F-A6D6-88BB47EC966F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16E7D75-3947-4F8B-A07F-9ED8439A738C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Shear Force on brackets and bending of brackets prevented</a:t>
          </a:r>
        </a:p>
      </dgm:t>
    </dgm:pt>
    <dgm:pt modelId="{79A1767E-8E07-437B-8FEE-F187799262EB}" type="parTrans" cxnId="{A32AE111-8DC1-4879-BF14-E053AF10F9BF}">
      <dgm:prSet/>
      <dgm:spPr/>
    </dgm:pt>
    <dgm:pt modelId="{12EC61FE-F2BD-46DA-806A-661CE1AF60A8}" type="sibTrans" cxnId="{A32AE111-8DC1-4879-BF14-E053AF10F9BF}">
      <dgm:prSet/>
      <dgm:spPr/>
    </dgm:pt>
    <dgm:pt modelId="{DB8AD6A6-AFB5-43CE-AAB6-FCD1CE1EF1CC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Brackets carrying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</a:t>
          </a:r>
          <a:r>
            <a:rPr lang="en-GB">
              <a:latin typeface="Times New Roman"/>
              <a:cs typeface="Times New Roman"/>
            </a:rPr>
            <a:t>suspension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 </a:t>
          </a:r>
          <a:r>
            <a:rPr lang="en-GB">
              <a:latin typeface="Times New Roman"/>
              <a:cs typeface="Times New Roman"/>
            </a:rPr>
            <a:t>loads</a:t>
          </a:r>
          <a:r>
            <a:rPr lang="en-GB" b="0" i="0" u="none" strike="noStrike" cap="none" baseline="0" noProof="0">
              <a:latin typeface="Times New Roman"/>
              <a:cs typeface="Calibri Light"/>
            </a:rPr>
            <a:t> designed on the axes of linkages</a:t>
          </a:r>
        </a:p>
      </dgm:t>
    </dgm:pt>
    <dgm:pt modelId="{61E85ACB-C2B4-4806-823C-AF7F1AC4CA35}" type="parTrans" cxnId="{3CDD1116-BBF7-4A25-B23C-96044C633DFB}">
      <dgm:prSet/>
      <dgm:spPr/>
    </dgm:pt>
    <dgm:pt modelId="{E255E920-454D-4A1F-8D76-50DC35A4111F}" type="sibTrans" cxnId="{3CDD1116-BBF7-4A25-B23C-96044C633DFB}">
      <dgm:prSet/>
      <dgm:spPr/>
    </dgm:pt>
    <dgm:pt modelId="{C97F7D57-E9CD-4324-AF60-A9B71C1F0CB1}" type="pres">
      <dgm:prSet presAssocID="{596E0C74-6B89-405F-A6D6-88BB47EC966F}" presName="Name0" presStyleCnt="0">
        <dgm:presLayoutVars>
          <dgm:dir/>
          <dgm:animLvl val="lvl"/>
          <dgm:resizeHandles val="exact"/>
        </dgm:presLayoutVars>
      </dgm:prSet>
      <dgm:spPr/>
    </dgm:pt>
    <dgm:pt modelId="{3B2E5829-3E8D-473C-9B8C-CF1EF483884A}" type="pres">
      <dgm:prSet presAssocID="{DB8AD6A6-AFB5-43CE-AAB6-FCD1CE1EF1CC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3DBA5932-450F-445E-8BCB-E6FEE26D617B}" type="pres">
      <dgm:prSet presAssocID="{E255E920-454D-4A1F-8D76-50DC35A4111F}" presName="parTxOnlySpace" presStyleCnt="0"/>
      <dgm:spPr/>
    </dgm:pt>
    <dgm:pt modelId="{AF3361B1-58FD-4F77-8FCB-AD1660FFCECF}" type="pres">
      <dgm:prSet presAssocID="{A16E7D75-3947-4F8B-A07F-9ED8439A738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32AE111-8DC1-4879-BF14-E053AF10F9BF}" srcId="{596E0C74-6B89-405F-A6D6-88BB47EC966F}" destId="{A16E7D75-3947-4F8B-A07F-9ED8439A738C}" srcOrd="1" destOrd="0" parTransId="{79A1767E-8E07-437B-8FEE-F187799262EB}" sibTransId="{12EC61FE-F2BD-46DA-806A-661CE1AF60A8}"/>
    <dgm:cxn modelId="{3CDD1116-BBF7-4A25-B23C-96044C633DFB}" srcId="{596E0C74-6B89-405F-A6D6-88BB47EC966F}" destId="{DB8AD6A6-AFB5-43CE-AAB6-FCD1CE1EF1CC}" srcOrd="0" destOrd="0" parTransId="{61E85ACB-C2B4-4806-823C-AF7F1AC4CA35}" sibTransId="{E255E920-454D-4A1F-8D76-50DC35A4111F}"/>
    <dgm:cxn modelId="{1B011132-2A80-4B04-98A8-7D051E828735}" type="presOf" srcId="{A16E7D75-3947-4F8B-A07F-9ED8439A738C}" destId="{AF3361B1-58FD-4F77-8FCB-AD1660FFCECF}" srcOrd="0" destOrd="0" presId="urn:microsoft.com/office/officeart/2005/8/layout/chevron1"/>
    <dgm:cxn modelId="{D693A144-C764-4EB2-9957-41EDF2BD5D27}" type="presOf" srcId="{596E0C74-6B89-405F-A6D6-88BB47EC966F}" destId="{C97F7D57-E9CD-4324-AF60-A9B71C1F0CB1}" srcOrd="0" destOrd="0" presId="urn:microsoft.com/office/officeart/2005/8/layout/chevron1"/>
    <dgm:cxn modelId="{EDABC445-13EF-4E1C-A71C-80268A4C8BD7}" type="presOf" srcId="{DB8AD6A6-AFB5-43CE-AAB6-FCD1CE1EF1CC}" destId="{3B2E5829-3E8D-473C-9B8C-CF1EF483884A}" srcOrd="0" destOrd="0" presId="urn:microsoft.com/office/officeart/2005/8/layout/chevron1"/>
    <dgm:cxn modelId="{7880535A-8044-4CE2-8E2F-D6C35202DB8C}" type="presParOf" srcId="{C97F7D57-E9CD-4324-AF60-A9B71C1F0CB1}" destId="{3B2E5829-3E8D-473C-9B8C-CF1EF483884A}" srcOrd="0" destOrd="0" presId="urn:microsoft.com/office/officeart/2005/8/layout/chevron1"/>
    <dgm:cxn modelId="{961E0DAB-887E-4BB0-8E75-FD5A78950CDD}" type="presParOf" srcId="{C97F7D57-E9CD-4324-AF60-A9B71C1F0CB1}" destId="{3DBA5932-450F-445E-8BCB-E6FEE26D617B}" srcOrd="1" destOrd="0" presId="urn:microsoft.com/office/officeart/2005/8/layout/chevron1"/>
    <dgm:cxn modelId="{14EFF381-9E1B-4939-B511-0EAECB8F573D}" type="presParOf" srcId="{C97F7D57-E9CD-4324-AF60-A9B71C1F0CB1}" destId="{AF3361B1-58FD-4F77-8FCB-AD1660FFCEC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14CB42-095A-4FC5-BE2D-42DF4FD8256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A855603-FE5D-4CAA-9130-35B85F0FAF10}">
      <dgm:prSet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Each chassis member is supported at atleasttwo points to maintain its orientation</a:t>
          </a:r>
          <a:endParaRPr lang="en-GB" b="0" i="0" u="none" strike="noStrike" cap="none" baseline="0" noProof="0">
            <a:solidFill>
              <a:srgbClr val="010000"/>
            </a:solidFill>
            <a:latin typeface="Times New Roman"/>
            <a:cs typeface="Times New Roman"/>
          </a:endParaRPr>
        </a:p>
      </dgm:t>
    </dgm:pt>
    <dgm:pt modelId="{B4469910-7E41-40CD-A5DE-997EA186FAE4}" type="parTrans" cxnId="{D0EB07A9-7E93-4194-A450-5EF0616DF9B1}">
      <dgm:prSet/>
      <dgm:spPr/>
    </dgm:pt>
    <dgm:pt modelId="{DD0383EA-B6FB-4E6D-8855-006ED6B8E122}" type="sibTrans" cxnId="{D0EB07A9-7E93-4194-A450-5EF0616DF9B1}">
      <dgm:prSet/>
      <dgm:spPr/>
    </dgm:pt>
    <dgm:pt modelId="{C07CA71B-9320-49B4-BE8B-4750AF676806}">
      <dgm:prSet phldr="0"/>
      <dgm:spPr/>
      <dgm:t>
        <a:bodyPr/>
        <a:lstStyle/>
        <a:p>
          <a:pPr rtl="0"/>
          <a:r>
            <a:rPr lang="en-GB" dirty="0">
              <a:latin typeface="Times New Roman"/>
              <a:cs typeface="Times New Roman"/>
            </a:rPr>
            <a:t>Each chassis member is supported at atleasttwo points to maintain its orientation</a:t>
          </a:r>
        </a:p>
      </dgm:t>
    </dgm:pt>
    <dgm:pt modelId="{12F98D7A-F6E5-4AB7-9A17-8B6F76B06D42}" type="parTrans" cxnId="{8A44D1B4-5432-424C-BACF-DA564D3F847B}">
      <dgm:prSet/>
      <dgm:spPr/>
    </dgm:pt>
    <dgm:pt modelId="{9F6603AF-C1FF-4B14-B21F-BE9AB400C445}" type="sibTrans" cxnId="{8A44D1B4-5432-424C-BACF-DA564D3F847B}">
      <dgm:prSet/>
      <dgm:spPr/>
    </dgm:pt>
    <dgm:pt modelId="{BB546665-B563-4F25-BBFB-2FF2FE6D2F7D}">
      <dgm:prSet phldr="0"/>
      <dgm:spPr/>
      <dgm:t>
        <a:bodyPr/>
        <a:lstStyle/>
        <a:p>
          <a:pPr rtl="0"/>
          <a:r>
            <a:rPr lang="en-GB" dirty="0">
              <a:latin typeface="Times New Roman"/>
              <a:cs typeface="Times New Roman"/>
            </a:rPr>
            <a:t>Separate fixtures for suspension tabs to obtain precise angle and orientation</a:t>
          </a:r>
        </a:p>
      </dgm:t>
    </dgm:pt>
    <dgm:pt modelId="{0F21D20F-09CD-43D4-A01E-36EB32577CFA}" type="parTrans" cxnId="{8C9E6845-54E0-40D2-844A-F5A79CFEB8EC}">
      <dgm:prSet/>
      <dgm:spPr/>
    </dgm:pt>
    <dgm:pt modelId="{44F8422C-C6F0-4B23-B335-35FA89AB4099}" type="sibTrans" cxnId="{8C9E6845-54E0-40D2-844A-F5A79CFEB8EC}">
      <dgm:prSet/>
      <dgm:spPr/>
    </dgm:pt>
    <dgm:pt modelId="{F5A7E309-CBB4-4028-A597-9C98088514D3}" type="pres">
      <dgm:prSet presAssocID="{CB14CB42-095A-4FC5-BE2D-42DF4FD82563}" presName="CompostProcess" presStyleCnt="0">
        <dgm:presLayoutVars>
          <dgm:dir/>
          <dgm:resizeHandles val="exact"/>
        </dgm:presLayoutVars>
      </dgm:prSet>
      <dgm:spPr/>
    </dgm:pt>
    <dgm:pt modelId="{52E53861-8C5F-4F96-ADC0-51598A83AB06}" type="pres">
      <dgm:prSet presAssocID="{CB14CB42-095A-4FC5-BE2D-42DF4FD82563}" presName="arrow" presStyleLbl="bgShp" presStyleIdx="0" presStyleCnt="1"/>
      <dgm:spPr/>
    </dgm:pt>
    <dgm:pt modelId="{3753C8C3-C342-404D-AA01-42E11F3B8679}" type="pres">
      <dgm:prSet presAssocID="{CB14CB42-095A-4FC5-BE2D-42DF4FD82563}" presName="linearProcess" presStyleCnt="0"/>
      <dgm:spPr/>
    </dgm:pt>
    <dgm:pt modelId="{50C2719A-9BB5-481D-9154-D7422078FAA7}" type="pres">
      <dgm:prSet presAssocID="{4A855603-FE5D-4CAA-9130-35B85F0FAF10}" presName="textNode" presStyleLbl="node1" presStyleIdx="0" presStyleCnt="3">
        <dgm:presLayoutVars>
          <dgm:bulletEnabled val="1"/>
        </dgm:presLayoutVars>
      </dgm:prSet>
      <dgm:spPr/>
    </dgm:pt>
    <dgm:pt modelId="{D11235AB-8BDD-4193-9140-4C2B595E5836}" type="pres">
      <dgm:prSet presAssocID="{DD0383EA-B6FB-4E6D-8855-006ED6B8E122}" presName="sibTrans" presStyleCnt="0"/>
      <dgm:spPr/>
    </dgm:pt>
    <dgm:pt modelId="{A05D90D2-AA16-484F-9E0D-3C027F8DF2BF}" type="pres">
      <dgm:prSet presAssocID="{C07CA71B-9320-49B4-BE8B-4750AF676806}" presName="textNode" presStyleLbl="node1" presStyleIdx="1" presStyleCnt="3">
        <dgm:presLayoutVars>
          <dgm:bulletEnabled val="1"/>
        </dgm:presLayoutVars>
      </dgm:prSet>
      <dgm:spPr/>
    </dgm:pt>
    <dgm:pt modelId="{F6A56506-F106-4DF1-9CE0-98E74028F593}" type="pres">
      <dgm:prSet presAssocID="{9F6603AF-C1FF-4B14-B21F-BE9AB400C445}" presName="sibTrans" presStyleCnt="0"/>
      <dgm:spPr/>
    </dgm:pt>
    <dgm:pt modelId="{BA725DD2-EA66-40D9-B055-F9DF1F60C8E7}" type="pres">
      <dgm:prSet presAssocID="{BB546665-B563-4F25-BBFB-2FF2FE6D2F7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C9E6845-54E0-40D2-844A-F5A79CFEB8EC}" srcId="{CB14CB42-095A-4FC5-BE2D-42DF4FD82563}" destId="{BB546665-B563-4F25-BBFB-2FF2FE6D2F7D}" srcOrd="2" destOrd="0" parTransId="{0F21D20F-09CD-43D4-A01E-36EB32577CFA}" sibTransId="{44F8422C-C6F0-4B23-B335-35FA89AB4099}"/>
    <dgm:cxn modelId="{3A3D888D-0125-4E63-8B95-102CF7070F3C}" type="presOf" srcId="{4A855603-FE5D-4CAA-9130-35B85F0FAF10}" destId="{50C2719A-9BB5-481D-9154-D7422078FAA7}" srcOrd="0" destOrd="0" presId="urn:microsoft.com/office/officeart/2005/8/layout/hProcess9"/>
    <dgm:cxn modelId="{C693E497-E2F9-44F8-9B35-ED0B2598A6A0}" type="presOf" srcId="{CB14CB42-095A-4FC5-BE2D-42DF4FD82563}" destId="{F5A7E309-CBB4-4028-A597-9C98088514D3}" srcOrd="0" destOrd="0" presId="urn:microsoft.com/office/officeart/2005/8/layout/hProcess9"/>
    <dgm:cxn modelId="{D0EB07A9-7E93-4194-A450-5EF0616DF9B1}" srcId="{CB14CB42-095A-4FC5-BE2D-42DF4FD82563}" destId="{4A855603-FE5D-4CAA-9130-35B85F0FAF10}" srcOrd="0" destOrd="0" parTransId="{B4469910-7E41-40CD-A5DE-997EA186FAE4}" sibTransId="{DD0383EA-B6FB-4E6D-8855-006ED6B8E122}"/>
    <dgm:cxn modelId="{8A44D1B4-5432-424C-BACF-DA564D3F847B}" srcId="{CB14CB42-095A-4FC5-BE2D-42DF4FD82563}" destId="{C07CA71B-9320-49B4-BE8B-4750AF676806}" srcOrd="1" destOrd="0" parTransId="{12F98D7A-F6E5-4AB7-9A17-8B6F76B06D42}" sibTransId="{9F6603AF-C1FF-4B14-B21F-BE9AB400C445}"/>
    <dgm:cxn modelId="{540009E9-C1C6-4B18-9C17-4516E8652166}" type="presOf" srcId="{C07CA71B-9320-49B4-BE8B-4750AF676806}" destId="{A05D90D2-AA16-484F-9E0D-3C027F8DF2BF}" srcOrd="0" destOrd="0" presId="urn:microsoft.com/office/officeart/2005/8/layout/hProcess9"/>
    <dgm:cxn modelId="{A579E0FC-4C7D-4FEE-A6FA-B62370D8AB0B}" type="presOf" srcId="{BB546665-B563-4F25-BBFB-2FF2FE6D2F7D}" destId="{BA725DD2-EA66-40D9-B055-F9DF1F60C8E7}" srcOrd="0" destOrd="0" presId="urn:microsoft.com/office/officeart/2005/8/layout/hProcess9"/>
    <dgm:cxn modelId="{AA212AE1-1438-410B-8915-5CA954AA90D2}" type="presParOf" srcId="{F5A7E309-CBB4-4028-A597-9C98088514D3}" destId="{52E53861-8C5F-4F96-ADC0-51598A83AB06}" srcOrd="0" destOrd="0" presId="urn:microsoft.com/office/officeart/2005/8/layout/hProcess9"/>
    <dgm:cxn modelId="{FC124BE4-1B64-4FCE-89A2-90774F01FCE5}" type="presParOf" srcId="{F5A7E309-CBB4-4028-A597-9C98088514D3}" destId="{3753C8C3-C342-404D-AA01-42E11F3B8679}" srcOrd="1" destOrd="0" presId="urn:microsoft.com/office/officeart/2005/8/layout/hProcess9"/>
    <dgm:cxn modelId="{BBE53D6D-074B-49E2-83C8-EDE38300DC66}" type="presParOf" srcId="{3753C8C3-C342-404D-AA01-42E11F3B8679}" destId="{50C2719A-9BB5-481D-9154-D7422078FAA7}" srcOrd="0" destOrd="0" presId="urn:microsoft.com/office/officeart/2005/8/layout/hProcess9"/>
    <dgm:cxn modelId="{040D801A-4A5E-4365-B6C8-493C7BAA373F}" type="presParOf" srcId="{3753C8C3-C342-404D-AA01-42E11F3B8679}" destId="{D11235AB-8BDD-4193-9140-4C2B595E5836}" srcOrd="1" destOrd="0" presId="urn:microsoft.com/office/officeart/2005/8/layout/hProcess9"/>
    <dgm:cxn modelId="{FD7EF3FF-3025-4642-93F5-336742D2AA4B}" type="presParOf" srcId="{3753C8C3-C342-404D-AA01-42E11F3B8679}" destId="{A05D90D2-AA16-484F-9E0D-3C027F8DF2BF}" srcOrd="2" destOrd="0" presId="urn:microsoft.com/office/officeart/2005/8/layout/hProcess9"/>
    <dgm:cxn modelId="{43444AE1-6A0B-4DB8-891C-F6FBF10F051B}" type="presParOf" srcId="{3753C8C3-C342-404D-AA01-42E11F3B8679}" destId="{F6A56506-F106-4DF1-9CE0-98E74028F593}" srcOrd="3" destOrd="0" presId="urn:microsoft.com/office/officeart/2005/8/layout/hProcess9"/>
    <dgm:cxn modelId="{78CB0D63-CD5E-48EC-A513-E9D4078078D7}" type="presParOf" srcId="{3753C8C3-C342-404D-AA01-42E11F3B8679}" destId="{BA725DD2-EA66-40D9-B055-F9DF1F60C8E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14B3046-6689-4114-8E13-82B4DF078A13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FC4E006-B492-4522-A978-60AB18C9DD6C}">
      <dgm:prSet phldrT="[Text]" phldr="0"/>
      <dgm:spPr/>
      <dgm:t>
        <a:bodyPr/>
        <a:lstStyle/>
        <a:p>
          <a:endParaRPr lang="en-GB" b="0" i="0" u="none" strike="noStrike" cap="none" baseline="0" noProof="0">
            <a:latin typeface="Times New Roman"/>
            <a:cs typeface="Calibri Light"/>
          </a:endParaRPr>
        </a:p>
      </dgm:t>
    </dgm:pt>
    <dgm:pt modelId="{D094FDCE-F143-4045-A484-D13A5641E369}" type="parTrans" cxnId="{01830E6C-58CB-4AD1-A4B3-6A9711DE5E0E}">
      <dgm:prSet/>
      <dgm:spPr/>
      <dgm:t>
        <a:bodyPr/>
        <a:lstStyle/>
        <a:p>
          <a:endParaRPr lang="en-GB"/>
        </a:p>
      </dgm:t>
    </dgm:pt>
    <dgm:pt modelId="{B011A9B9-B499-4A0B-85D3-7B32394F544B}" type="sibTrans" cxnId="{01830E6C-58CB-4AD1-A4B3-6A9711DE5E0E}">
      <dgm:prSet/>
      <dgm:spPr/>
      <dgm:t>
        <a:bodyPr/>
        <a:lstStyle/>
        <a:p>
          <a:endParaRPr lang="en-GB"/>
        </a:p>
      </dgm:t>
    </dgm:pt>
    <dgm:pt modelId="{EF1B2513-AECD-4F2A-9229-2B2EBB9CBF5D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Adjustable driver jig to incorporate data for all drivers for cockpit design</a:t>
          </a:r>
        </a:p>
      </dgm:t>
    </dgm:pt>
    <dgm:pt modelId="{401FC336-6F85-4EB0-A102-B9BB14405065}" type="parTrans" cxnId="{9B868992-EBAD-4566-BC17-6FCA60A23681}">
      <dgm:prSet/>
      <dgm:spPr/>
      <dgm:t>
        <a:bodyPr/>
        <a:lstStyle/>
        <a:p>
          <a:endParaRPr lang="en-GB"/>
        </a:p>
      </dgm:t>
    </dgm:pt>
    <dgm:pt modelId="{DA418F5D-2F15-4DAE-AAEB-BD94C2FDA6D5}" type="sibTrans" cxnId="{9B868992-EBAD-4566-BC17-6FCA60A23681}">
      <dgm:prSet/>
      <dgm:spPr/>
      <dgm:t>
        <a:bodyPr/>
        <a:lstStyle/>
        <a:p>
          <a:endParaRPr lang="en-GB"/>
        </a:p>
      </dgm:t>
    </dgm:pt>
    <dgm:pt modelId="{77623689-D4C7-47BA-AB01-F3814B731E5E}">
      <dgm:prSet phldrT="[Text]" phldr="0"/>
      <dgm:spPr/>
      <dgm:t>
        <a:bodyPr/>
        <a:lstStyle/>
        <a:p>
          <a:endParaRPr lang="en-GB">
            <a:latin typeface="Times New Roman"/>
            <a:cs typeface="Times New Roman"/>
          </a:endParaRPr>
        </a:p>
      </dgm:t>
    </dgm:pt>
    <dgm:pt modelId="{FC5F2E1A-1969-4DDC-9C2E-BE7349C3457A}" type="parTrans" cxnId="{14B2CE74-FE5A-4DEF-A19B-1FBC0210CF04}">
      <dgm:prSet/>
      <dgm:spPr/>
      <dgm:t>
        <a:bodyPr/>
        <a:lstStyle/>
        <a:p>
          <a:endParaRPr lang="en-GB"/>
        </a:p>
      </dgm:t>
    </dgm:pt>
    <dgm:pt modelId="{ECFD722D-ECB3-4D05-888F-7344FD4968C0}" type="sibTrans" cxnId="{14B2CE74-FE5A-4DEF-A19B-1FBC0210CF04}">
      <dgm:prSet/>
      <dgm:spPr/>
      <dgm:t>
        <a:bodyPr/>
        <a:lstStyle/>
        <a:p>
          <a:endParaRPr lang="en-GB"/>
        </a:p>
      </dgm:t>
    </dgm:pt>
    <dgm:pt modelId="{A691E4F0-4FF6-4A28-94E2-89268D7E50EF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Stable support using mild steel tubes ensured correct data collection</a:t>
          </a:r>
        </a:p>
      </dgm:t>
    </dgm:pt>
    <dgm:pt modelId="{845FC7B6-61F9-452E-93C2-1EA6606A1D64}" type="parTrans" cxnId="{A9BEFB7E-BDAC-4D8C-B6AD-2556715CC143}">
      <dgm:prSet/>
      <dgm:spPr/>
      <dgm:t>
        <a:bodyPr/>
        <a:lstStyle/>
        <a:p>
          <a:endParaRPr lang="en-GB"/>
        </a:p>
      </dgm:t>
    </dgm:pt>
    <dgm:pt modelId="{A878AC78-2D26-442A-B46B-EA3B35899AB8}" type="sibTrans" cxnId="{A9BEFB7E-BDAC-4D8C-B6AD-2556715CC143}">
      <dgm:prSet/>
      <dgm:spPr/>
      <dgm:t>
        <a:bodyPr/>
        <a:lstStyle/>
        <a:p>
          <a:endParaRPr lang="en-GB"/>
        </a:p>
      </dgm:t>
    </dgm:pt>
    <dgm:pt modelId="{FA179CE4-E9B6-482C-BD6F-2D5D3197867A}">
      <dgm:prSet phldrT="[Text]" phldr="0"/>
      <dgm:spPr/>
      <dgm:t>
        <a:bodyPr/>
        <a:lstStyle/>
        <a:p>
          <a:pPr rtl="0"/>
          <a:r>
            <a:rPr lang="en-GB">
              <a:latin typeface="Times New Roman"/>
              <a:cs typeface="Times New Roman"/>
            </a:rPr>
            <a:t>Stable wooden support ensured correct seat, back, thigh angles and pedal position</a:t>
          </a:r>
        </a:p>
      </dgm:t>
    </dgm:pt>
    <dgm:pt modelId="{8A692532-8DAF-4038-9A4B-AF3425E649A8}" type="parTrans" cxnId="{E37728B3-84A7-422E-AFF0-3D8E3BB0174C}">
      <dgm:prSet/>
      <dgm:spPr/>
      <dgm:t>
        <a:bodyPr/>
        <a:lstStyle/>
        <a:p>
          <a:endParaRPr lang="en-GB"/>
        </a:p>
      </dgm:t>
    </dgm:pt>
    <dgm:pt modelId="{B8A4BE0D-B1A3-4A77-8EB3-58A2257F708A}" type="sibTrans" cxnId="{E37728B3-84A7-422E-AFF0-3D8E3BB0174C}">
      <dgm:prSet/>
      <dgm:spPr/>
      <dgm:t>
        <a:bodyPr/>
        <a:lstStyle/>
        <a:p>
          <a:endParaRPr lang="en-GB"/>
        </a:p>
      </dgm:t>
    </dgm:pt>
    <dgm:pt modelId="{4A17C710-3BD1-4FFD-AEAC-D7E546655D6C}">
      <dgm:prSet phldr="0"/>
      <dgm:spPr/>
      <dgm:t>
        <a:bodyPr/>
        <a:lstStyle/>
        <a:p>
          <a:pPr rtl="0"/>
          <a:endParaRPr lang="en-GB">
            <a:latin typeface="Times New Roman"/>
            <a:cs typeface="Times New Roman"/>
          </a:endParaRPr>
        </a:p>
      </dgm:t>
    </dgm:pt>
    <dgm:pt modelId="{65D0D30A-7FFC-4C28-B9FF-CE5974729755}" type="parTrans" cxnId="{F0CE0FD4-821E-4522-AE25-0ABB8E0EBFD4}">
      <dgm:prSet/>
      <dgm:spPr/>
    </dgm:pt>
    <dgm:pt modelId="{7E7FC2EA-AFE0-4039-9A6D-B9BBF7CAD711}" type="sibTrans" cxnId="{F0CE0FD4-821E-4522-AE25-0ABB8E0EBFD4}">
      <dgm:prSet/>
      <dgm:spPr/>
    </dgm:pt>
    <dgm:pt modelId="{6BFD112C-BA2F-4857-AC3D-CAABFC86C3F2}" type="pres">
      <dgm:prSet presAssocID="{214B3046-6689-4114-8E13-82B4DF078A13}" presName="linearFlow" presStyleCnt="0">
        <dgm:presLayoutVars>
          <dgm:dir/>
          <dgm:animLvl val="lvl"/>
          <dgm:resizeHandles val="exact"/>
        </dgm:presLayoutVars>
      </dgm:prSet>
      <dgm:spPr/>
    </dgm:pt>
    <dgm:pt modelId="{27AF26CC-FDA2-42A5-8176-4246D406DEF4}" type="pres">
      <dgm:prSet presAssocID="{1FC4E006-B492-4522-A978-60AB18C9DD6C}" presName="composite" presStyleCnt="0"/>
      <dgm:spPr/>
    </dgm:pt>
    <dgm:pt modelId="{DBE25EA8-A26F-4898-AC40-260B4FA04188}" type="pres">
      <dgm:prSet presAssocID="{1FC4E006-B492-4522-A978-60AB18C9DD6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8815698-98C3-474F-8E2A-41DCBEDE9D51}" type="pres">
      <dgm:prSet presAssocID="{1FC4E006-B492-4522-A978-60AB18C9DD6C}" presName="descendantText" presStyleLbl="alignAcc1" presStyleIdx="0" presStyleCnt="3">
        <dgm:presLayoutVars>
          <dgm:bulletEnabled val="1"/>
        </dgm:presLayoutVars>
      </dgm:prSet>
      <dgm:spPr/>
    </dgm:pt>
    <dgm:pt modelId="{68516858-B218-4C9A-9EB2-0847B1819EF3}" type="pres">
      <dgm:prSet presAssocID="{B011A9B9-B499-4A0B-85D3-7B32394F544B}" presName="sp" presStyleCnt="0"/>
      <dgm:spPr/>
    </dgm:pt>
    <dgm:pt modelId="{2CABF6BD-EDA3-4FD1-9650-6CB0978CAD2C}" type="pres">
      <dgm:prSet presAssocID="{77623689-D4C7-47BA-AB01-F3814B731E5E}" presName="composite" presStyleCnt="0"/>
      <dgm:spPr/>
    </dgm:pt>
    <dgm:pt modelId="{691CAC08-413C-4035-A156-61DA43C137E4}" type="pres">
      <dgm:prSet presAssocID="{77623689-D4C7-47BA-AB01-F3814B731E5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8FD5000-6CCF-4FF9-B098-84EE87879EFE}" type="pres">
      <dgm:prSet presAssocID="{77623689-D4C7-47BA-AB01-F3814B731E5E}" presName="descendantText" presStyleLbl="alignAcc1" presStyleIdx="1" presStyleCnt="3">
        <dgm:presLayoutVars>
          <dgm:bulletEnabled val="1"/>
        </dgm:presLayoutVars>
      </dgm:prSet>
      <dgm:spPr/>
    </dgm:pt>
    <dgm:pt modelId="{F13C21D2-96F0-4C03-96D8-A71F9244AA45}" type="pres">
      <dgm:prSet presAssocID="{ECFD722D-ECB3-4D05-888F-7344FD4968C0}" presName="sp" presStyleCnt="0"/>
      <dgm:spPr/>
    </dgm:pt>
    <dgm:pt modelId="{764B3071-5EF3-41AA-AE52-AE36733B5585}" type="pres">
      <dgm:prSet presAssocID="{4A17C710-3BD1-4FFD-AEAC-D7E546655D6C}" presName="composite" presStyleCnt="0"/>
      <dgm:spPr/>
    </dgm:pt>
    <dgm:pt modelId="{1BBD248C-045C-467A-87EC-75BA51E7E47D}" type="pres">
      <dgm:prSet presAssocID="{4A17C710-3BD1-4FFD-AEAC-D7E546655D6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D94FC90-C99D-49AA-8E3D-DA44EB7CFCD5}" type="pres">
      <dgm:prSet presAssocID="{4A17C710-3BD1-4FFD-AEAC-D7E546655D6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E5CFA21-F457-477D-997B-F07DCC12B8EB}" type="presOf" srcId="{214B3046-6689-4114-8E13-82B4DF078A13}" destId="{6BFD112C-BA2F-4857-AC3D-CAABFC86C3F2}" srcOrd="0" destOrd="0" presId="urn:microsoft.com/office/officeart/2005/8/layout/chevron2"/>
    <dgm:cxn modelId="{31A6062D-1E73-4524-9D74-32D381F5C233}" type="presOf" srcId="{A691E4F0-4FF6-4A28-94E2-89268D7E50EF}" destId="{B8FD5000-6CCF-4FF9-B098-84EE87879EFE}" srcOrd="0" destOrd="0" presId="urn:microsoft.com/office/officeart/2005/8/layout/chevron2"/>
    <dgm:cxn modelId="{FCC02042-A3E5-47BE-81DE-C685C7C1ED59}" type="presOf" srcId="{FA179CE4-E9B6-482C-BD6F-2D5D3197867A}" destId="{ED94FC90-C99D-49AA-8E3D-DA44EB7CFCD5}" srcOrd="0" destOrd="0" presId="urn:microsoft.com/office/officeart/2005/8/layout/chevron2"/>
    <dgm:cxn modelId="{01830E6C-58CB-4AD1-A4B3-6A9711DE5E0E}" srcId="{214B3046-6689-4114-8E13-82B4DF078A13}" destId="{1FC4E006-B492-4522-A978-60AB18C9DD6C}" srcOrd="0" destOrd="0" parTransId="{D094FDCE-F143-4045-A484-D13A5641E369}" sibTransId="{B011A9B9-B499-4A0B-85D3-7B32394F544B}"/>
    <dgm:cxn modelId="{14B2CE74-FE5A-4DEF-A19B-1FBC0210CF04}" srcId="{214B3046-6689-4114-8E13-82B4DF078A13}" destId="{77623689-D4C7-47BA-AB01-F3814B731E5E}" srcOrd="1" destOrd="0" parTransId="{FC5F2E1A-1969-4DDC-9C2E-BE7349C3457A}" sibTransId="{ECFD722D-ECB3-4D05-888F-7344FD4968C0}"/>
    <dgm:cxn modelId="{064F4356-E2DD-4A41-9904-763774EEDAF3}" type="presOf" srcId="{77623689-D4C7-47BA-AB01-F3814B731E5E}" destId="{691CAC08-413C-4035-A156-61DA43C137E4}" srcOrd="0" destOrd="0" presId="urn:microsoft.com/office/officeart/2005/8/layout/chevron2"/>
    <dgm:cxn modelId="{6133C97D-D71A-476D-AE85-334E787699E0}" type="presOf" srcId="{1FC4E006-B492-4522-A978-60AB18C9DD6C}" destId="{DBE25EA8-A26F-4898-AC40-260B4FA04188}" srcOrd="0" destOrd="0" presId="urn:microsoft.com/office/officeart/2005/8/layout/chevron2"/>
    <dgm:cxn modelId="{A9BEFB7E-BDAC-4D8C-B6AD-2556715CC143}" srcId="{77623689-D4C7-47BA-AB01-F3814B731E5E}" destId="{A691E4F0-4FF6-4A28-94E2-89268D7E50EF}" srcOrd="0" destOrd="0" parTransId="{845FC7B6-61F9-452E-93C2-1EA6606A1D64}" sibTransId="{A878AC78-2D26-442A-B46B-EA3B35899AB8}"/>
    <dgm:cxn modelId="{9B868992-EBAD-4566-BC17-6FCA60A23681}" srcId="{1FC4E006-B492-4522-A978-60AB18C9DD6C}" destId="{EF1B2513-AECD-4F2A-9229-2B2EBB9CBF5D}" srcOrd="0" destOrd="0" parTransId="{401FC336-6F85-4EB0-A102-B9BB14405065}" sibTransId="{DA418F5D-2F15-4DAE-AAEB-BD94C2FDA6D5}"/>
    <dgm:cxn modelId="{E37728B3-84A7-422E-AFF0-3D8E3BB0174C}" srcId="{4A17C710-3BD1-4FFD-AEAC-D7E546655D6C}" destId="{FA179CE4-E9B6-482C-BD6F-2D5D3197867A}" srcOrd="0" destOrd="0" parTransId="{8A692532-8DAF-4038-9A4B-AF3425E649A8}" sibTransId="{B8A4BE0D-B1A3-4A77-8EB3-58A2257F708A}"/>
    <dgm:cxn modelId="{47FDA5D1-AB24-4AD2-867B-7E417B551F42}" type="presOf" srcId="{4A17C710-3BD1-4FFD-AEAC-D7E546655D6C}" destId="{1BBD248C-045C-467A-87EC-75BA51E7E47D}" srcOrd="0" destOrd="0" presId="urn:microsoft.com/office/officeart/2005/8/layout/chevron2"/>
    <dgm:cxn modelId="{F0CE0FD4-821E-4522-AE25-0ABB8E0EBFD4}" srcId="{214B3046-6689-4114-8E13-82B4DF078A13}" destId="{4A17C710-3BD1-4FFD-AEAC-D7E546655D6C}" srcOrd="2" destOrd="0" parTransId="{65D0D30A-7FFC-4C28-B9FF-CE5974729755}" sibTransId="{7E7FC2EA-AFE0-4039-9A6D-B9BBF7CAD711}"/>
    <dgm:cxn modelId="{68AE28DC-8E3B-4B56-8C3D-B5F381A79371}" type="presOf" srcId="{EF1B2513-AECD-4F2A-9229-2B2EBB9CBF5D}" destId="{18815698-98C3-474F-8E2A-41DCBEDE9D51}" srcOrd="0" destOrd="0" presId="urn:microsoft.com/office/officeart/2005/8/layout/chevron2"/>
    <dgm:cxn modelId="{ABD51EBE-BF68-4451-8A13-B68B8879A9A5}" type="presParOf" srcId="{6BFD112C-BA2F-4857-AC3D-CAABFC86C3F2}" destId="{27AF26CC-FDA2-42A5-8176-4246D406DEF4}" srcOrd="0" destOrd="0" presId="urn:microsoft.com/office/officeart/2005/8/layout/chevron2"/>
    <dgm:cxn modelId="{F0FB2492-7275-4D68-AB7B-876727C0AEC4}" type="presParOf" srcId="{27AF26CC-FDA2-42A5-8176-4246D406DEF4}" destId="{DBE25EA8-A26F-4898-AC40-260B4FA04188}" srcOrd="0" destOrd="0" presId="urn:microsoft.com/office/officeart/2005/8/layout/chevron2"/>
    <dgm:cxn modelId="{AE43AD03-A575-486B-8CB2-15E39A2CB8C3}" type="presParOf" srcId="{27AF26CC-FDA2-42A5-8176-4246D406DEF4}" destId="{18815698-98C3-474F-8E2A-41DCBEDE9D51}" srcOrd="1" destOrd="0" presId="urn:microsoft.com/office/officeart/2005/8/layout/chevron2"/>
    <dgm:cxn modelId="{91AE469F-7E50-45E1-80A6-FFC5BDA5BFE9}" type="presParOf" srcId="{6BFD112C-BA2F-4857-AC3D-CAABFC86C3F2}" destId="{68516858-B218-4C9A-9EB2-0847B1819EF3}" srcOrd="1" destOrd="0" presId="urn:microsoft.com/office/officeart/2005/8/layout/chevron2"/>
    <dgm:cxn modelId="{F62C1955-C54B-4EED-8F34-DC82DCA34536}" type="presParOf" srcId="{6BFD112C-BA2F-4857-AC3D-CAABFC86C3F2}" destId="{2CABF6BD-EDA3-4FD1-9650-6CB0978CAD2C}" srcOrd="2" destOrd="0" presId="urn:microsoft.com/office/officeart/2005/8/layout/chevron2"/>
    <dgm:cxn modelId="{2043D2F7-4EDD-4794-85D7-0B708CEA5B81}" type="presParOf" srcId="{2CABF6BD-EDA3-4FD1-9650-6CB0978CAD2C}" destId="{691CAC08-413C-4035-A156-61DA43C137E4}" srcOrd="0" destOrd="0" presId="urn:microsoft.com/office/officeart/2005/8/layout/chevron2"/>
    <dgm:cxn modelId="{93911DE4-F249-4C21-8D2F-D0D06A03451B}" type="presParOf" srcId="{2CABF6BD-EDA3-4FD1-9650-6CB0978CAD2C}" destId="{B8FD5000-6CCF-4FF9-B098-84EE87879EFE}" srcOrd="1" destOrd="0" presId="urn:microsoft.com/office/officeart/2005/8/layout/chevron2"/>
    <dgm:cxn modelId="{33132DAB-F2BB-4A27-A244-4C7CD046503D}" type="presParOf" srcId="{6BFD112C-BA2F-4857-AC3D-CAABFC86C3F2}" destId="{F13C21D2-96F0-4C03-96D8-A71F9244AA45}" srcOrd="3" destOrd="0" presId="urn:microsoft.com/office/officeart/2005/8/layout/chevron2"/>
    <dgm:cxn modelId="{2A9A73A1-F18C-4C03-AB22-8935FEB3466A}" type="presParOf" srcId="{6BFD112C-BA2F-4857-AC3D-CAABFC86C3F2}" destId="{764B3071-5EF3-41AA-AE52-AE36733B5585}" srcOrd="4" destOrd="0" presId="urn:microsoft.com/office/officeart/2005/8/layout/chevron2"/>
    <dgm:cxn modelId="{CC87EE8A-5C34-4FED-9FB6-6B12B546212C}" type="presParOf" srcId="{764B3071-5EF3-41AA-AE52-AE36733B5585}" destId="{1BBD248C-045C-467A-87EC-75BA51E7E47D}" srcOrd="0" destOrd="0" presId="urn:microsoft.com/office/officeart/2005/8/layout/chevron2"/>
    <dgm:cxn modelId="{09413086-7E01-462D-87C8-E300CA0D5005}" type="presParOf" srcId="{764B3071-5EF3-41AA-AE52-AE36733B5585}" destId="{ED94FC90-C99D-49AA-8E3D-DA44EB7CFC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DB8DA-5B93-48EB-8A5F-5143277E9687}">
      <dsp:nvSpPr>
        <dsp:cNvPr id="0" name=""/>
        <dsp:cNvSpPr/>
      </dsp:nvSpPr>
      <dsp:spPr>
        <a:xfrm rot="16200000">
          <a:off x="-712650" y="715062"/>
          <a:ext cx="3750275" cy="2320149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939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latin typeface="Times New Roman"/>
              <a:cs typeface="Times New Roman"/>
            </a:rPr>
            <a:t>Chassis</a:t>
          </a:r>
          <a:endParaRPr lang="en-GB" sz="2700" b="0" i="0" u="none" strike="noStrike" kern="1200" cap="none" baseline="0" noProof="0">
            <a:latin typeface="Times New Roman"/>
            <a:cs typeface="Times New Roman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Minimum Tubes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Maximum Triangulation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Optimum Nodes</a:t>
          </a:r>
        </a:p>
      </dsp:txBody>
      <dsp:txXfrm rot="5400000">
        <a:off x="2413" y="750054"/>
        <a:ext cx="2320149" cy="2250165"/>
      </dsp:txXfrm>
    </dsp:sp>
    <dsp:sp modelId="{D839F3EA-B4D4-4253-89C0-9F65809F4745}">
      <dsp:nvSpPr>
        <dsp:cNvPr id="0" name=""/>
        <dsp:cNvSpPr/>
      </dsp:nvSpPr>
      <dsp:spPr>
        <a:xfrm rot="16200000">
          <a:off x="1781510" y="715062"/>
          <a:ext cx="3750275" cy="2320149"/>
        </a:xfrm>
        <a:prstGeom prst="flowChartManualOperati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0" rIns="168939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>
              <a:latin typeface="Times New Roman"/>
              <a:cs typeface="Times New Roman"/>
            </a:rPr>
            <a:t>Ergonomics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Comfortable Cockpit Design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Adjustable Cockpit 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>
              <a:latin typeface="Times New Roman"/>
              <a:cs typeface="Times New Roman"/>
            </a:rPr>
            <a:t>Optimum Field of Vision</a:t>
          </a:r>
        </a:p>
      </dsp:txBody>
      <dsp:txXfrm rot="5400000">
        <a:off x="2496573" y="750054"/>
        <a:ext cx="2320149" cy="22501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80CDC-FA44-4C25-AA0E-44AE7ADB5842}">
      <dsp:nvSpPr>
        <dsp:cNvPr id="0" name=""/>
        <dsp:cNvSpPr/>
      </dsp:nvSpPr>
      <dsp:spPr>
        <a:xfrm>
          <a:off x="1689" y="1962905"/>
          <a:ext cx="2058252" cy="8233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Times New Roman"/>
              <a:cs typeface="Times New Roman"/>
            </a:rPr>
            <a:t>Adjustable driver's</a:t>
          </a:r>
          <a:r>
            <a:rPr lang="en-GB" sz="1900" b="0" i="0" u="none" strike="noStrike" kern="1200" cap="none" baseline="0" noProof="0">
              <a:latin typeface="Times New Roman"/>
              <a:cs typeface="Calibri Light"/>
            </a:rPr>
            <a:t> jig</a:t>
          </a:r>
          <a:endParaRPr lang="en-GB" sz="1900" kern="1200">
            <a:latin typeface="Times New Roman"/>
            <a:cs typeface="Times New Roman"/>
          </a:endParaRPr>
        </a:p>
      </dsp:txBody>
      <dsp:txXfrm>
        <a:off x="413340" y="1962905"/>
        <a:ext cx="1234951" cy="823301"/>
      </dsp:txXfrm>
    </dsp:sp>
    <dsp:sp modelId="{5820D4B3-5E94-45B2-8635-34082D3D1F55}">
      <dsp:nvSpPr>
        <dsp:cNvPr id="0" name=""/>
        <dsp:cNvSpPr/>
      </dsp:nvSpPr>
      <dsp:spPr>
        <a:xfrm>
          <a:off x="1854116" y="1962905"/>
          <a:ext cx="2058252" cy="8233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Times New Roman"/>
              <a:cs typeface="Times New Roman"/>
            </a:rPr>
            <a:t>Optimum driver data</a:t>
          </a:r>
        </a:p>
      </dsp:txBody>
      <dsp:txXfrm>
        <a:off x="2265767" y="1962905"/>
        <a:ext cx="1234951" cy="823301"/>
      </dsp:txXfrm>
    </dsp:sp>
    <dsp:sp modelId="{ED788F30-0707-43B5-B354-AFFFC04B42B1}">
      <dsp:nvSpPr>
        <dsp:cNvPr id="0" name=""/>
        <dsp:cNvSpPr/>
      </dsp:nvSpPr>
      <dsp:spPr>
        <a:xfrm>
          <a:off x="3706544" y="1962905"/>
          <a:ext cx="2058252" cy="8233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Times New Roman"/>
              <a:cs typeface="Times New Roman"/>
            </a:rPr>
            <a:t>Better cockpit design</a:t>
          </a:r>
        </a:p>
      </dsp:txBody>
      <dsp:txXfrm>
        <a:off x="4118195" y="1962905"/>
        <a:ext cx="1234951" cy="8233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8E72D-8BE6-4F03-8F91-C0DAE587E516}">
      <dsp:nvSpPr>
        <dsp:cNvPr id="0" name=""/>
        <dsp:cNvSpPr/>
      </dsp:nvSpPr>
      <dsp:spPr>
        <a:xfrm rot="2562063">
          <a:off x="1963898" y="3700953"/>
          <a:ext cx="765916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765916" y="332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8C9C5-8136-4360-BD55-7544C2DF50C7}">
      <dsp:nvSpPr>
        <dsp:cNvPr id="0" name=""/>
        <dsp:cNvSpPr/>
      </dsp:nvSpPr>
      <dsp:spPr>
        <a:xfrm>
          <a:off x="2065419" y="2656738"/>
          <a:ext cx="978413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978413" y="332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69A5B7-5C08-45DE-8E88-473FA828F98A}">
      <dsp:nvSpPr>
        <dsp:cNvPr id="0" name=""/>
        <dsp:cNvSpPr/>
      </dsp:nvSpPr>
      <dsp:spPr>
        <a:xfrm rot="19105148">
          <a:off x="1952919" y="1606159"/>
          <a:ext cx="892928" cy="66445"/>
        </a:xfrm>
        <a:custGeom>
          <a:avLst/>
          <a:gdLst/>
          <a:ahLst/>
          <a:cxnLst/>
          <a:rect l="0" t="0" r="0" b="0"/>
          <a:pathLst>
            <a:path>
              <a:moveTo>
                <a:pt x="0" y="33222"/>
              </a:moveTo>
              <a:lnTo>
                <a:pt x="892928" y="332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745A01-8192-4366-90F4-EFA006139A16}">
      <dsp:nvSpPr>
        <dsp:cNvPr id="0" name=""/>
        <dsp:cNvSpPr/>
      </dsp:nvSpPr>
      <dsp:spPr>
        <a:xfrm>
          <a:off x="824" y="1475493"/>
          <a:ext cx="2428934" cy="242893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F86CD-7316-4EC1-8F36-FAD6A8878C56}">
      <dsp:nvSpPr>
        <dsp:cNvPr id="0" name=""/>
        <dsp:cNvSpPr/>
      </dsp:nvSpPr>
      <dsp:spPr>
        <a:xfrm>
          <a:off x="2562033" y="211993"/>
          <a:ext cx="1359736" cy="1359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strike="noStrike" kern="1200" cap="none" baseline="0" noProof="0"/>
            <a:t>Turn wheel without elbows hitting legs</a:t>
          </a:r>
          <a:endParaRPr lang="en-GB" sz="1300" b="0" i="0" u="none" strike="noStrike" kern="1200" cap="none" baseline="0" noProof="0">
            <a:latin typeface="Calibri Light"/>
            <a:cs typeface="Calibri Light"/>
          </a:endParaRPr>
        </a:p>
      </dsp:txBody>
      <dsp:txXfrm>
        <a:off x="2761162" y="411122"/>
        <a:ext cx="961478" cy="961478"/>
      </dsp:txXfrm>
    </dsp:sp>
    <dsp:sp modelId="{FE52002C-5306-46E5-B17B-87B3DB6628E4}">
      <dsp:nvSpPr>
        <dsp:cNvPr id="0" name=""/>
        <dsp:cNvSpPr/>
      </dsp:nvSpPr>
      <dsp:spPr>
        <a:xfrm>
          <a:off x="3043833" y="2010092"/>
          <a:ext cx="1359736" cy="1359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Upper arm and forearm at 90</a:t>
          </a:r>
          <a:r>
            <a:rPr lang="en-GB" sz="1300" kern="1200" baseline="30000">
              <a:latin typeface="Calibri Light" panose="020F0302020204030204"/>
            </a:rPr>
            <a:t>0</a:t>
          </a:r>
          <a:endParaRPr lang="en-GB" sz="1300" kern="1200" baseline="30000"/>
        </a:p>
      </dsp:txBody>
      <dsp:txXfrm>
        <a:off x="3242962" y="2209221"/>
        <a:ext cx="961478" cy="961478"/>
      </dsp:txXfrm>
    </dsp:sp>
    <dsp:sp modelId="{D92ABD1B-8F91-4E09-89E5-EAFC6603B966}">
      <dsp:nvSpPr>
        <dsp:cNvPr id="0" name=""/>
        <dsp:cNvSpPr/>
      </dsp:nvSpPr>
      <dsp:spPr>
        <a:xfrm>
          <a:off x="2435121" y="3759379"/>
          <a:ext cx="1457360" cy="14573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Operate Paddle shifters without steering wheel contact</a:t>
          </a:r>
          <a:endParaRPr lang="en-GB" sz="1300" kern="1200"/>
        </a:p>
      </dsp:txBody>
      <dsp:txXfrm>
        <a:off x="2648546" y="3972804"/>
        <a:ext cx="1030510" cy="10305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6CF62-33E9-4B08-8965-4DE04A7161E6}">
      <dsp:nvSpPr>
        <dsp:cNvPr id="0" name=""/>
        <dsp:cNvSpPr/>
      </dsp:nvSpPr>
      <dsp:spPr>
        <a:xfrm>
          <a:off x="2146743" y="1087732"/>
          <a:ext cx="4633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3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66061" y="1130982"/>
        <a:ext cx="24696" cy="4939"/>
      </dsp:txXfrm>
    </dsp:sp>
    <dsp:sp modelId="{8E633EC2-25BE-45F1-8097-4AB847E4D9B4}">
      <dsp:nvSpPr>
        <dsp:cNvPr id="0" name=""/>
        <dsp:cNvSpPr/>
      </dsp:nvSpPr>
      <dsp:spPr>
        <a:xfrm>
          <a:off x="1005" y="489190"/>
          <a:ext cx="2147537" cy="12885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Acquiring</a:t>
          </a:r>
          <a:r>
            <a:rPr lang="en-GB" sz="1200" b="0" i="0" u="none" strike="noStrike" kern="1200" cap="none" baseline="0" noProof="0">
              <a:latin typeface="Times New Roman"/>
              <a:cs typeface="Calibri Light"/>
            </a:rPr>
            <a:t> </a:t>
          </a:r>
          <a:r>
            <a:rPr lang="en-GB" sz="1200" kern="1200">
              <a:latin typeface="Times New Roman"/>
              <a:cs typeface="Times New Roman"/>
            </a:rPr>
            <a:t>information</a:t>
          </a:r>
          <a:r>
            <a:rPr lang="en-GB" sz="1200" b="0" i="0" u="none" strike="noStrike" kern="1200" cap="none" baseline="0" noProof="0">
              <a:latin typeface="Times New Roman"/>
              <a:cs typeface="Calibri Light"/>
            </a:rPr>
            <a:t> </a:t>
          </a:r>
          <a:r>
            <a:rPr lang="en-GB" sz="1200" kern="1200">
              <a:latin typeface="Times New Roman"/>
              <a:cs typeface="Times New Roman"/>
            </a:rPr>
            <a:t>available</a:t>
          </a:r>
          <a:endParaRPr lang="en-US" sz="1200" kern="1200"/>
        </a:p>
      </dsp:txBody>
      <dsp:txXfrm>
        <a:off x="1005" y="489190"/>
        <a:ext cx="2147537" cy="1288522"/>
      </dsp:txXfrm>
    </dsp:sp>
    <dsp:sp modelId="{0D23AEAA-9029-45DF-9A53-D8691E3CD987}">
      <dsp:nvSpPr>
        <dsp:cNvPr id="0" name=""/>
        <dsp:cNvSpPr/>
      </dsp:nvSpPr>
      <dsp:spPr>
        <a:xfrm>
          <a:off x="1074774" y="1775913"/>
          <a:ext cx="2641470" cy="463333"/>
        </a:xfrm>
        <a:custGeom>
          <a:avLst/>
          <a:gdLst/>
          <a:ahLst/>
          <a:cxnLst/>
          <a:rect l="0" t="0" r="0" b="0"/>
          <a:pathLst>
            <a:path>
              <a:moveTo>
                <a:pt x="2641470" y="0"/>
              </a:moveTo>
              <a:lnTo>
                <a:pt x="2641470" y="248766"/>
              </a:lnTo>
              <a:lnTo>
                <a:pt x="0" y="248766"/>
              </a:lnTo>
              <a:lnTo>
                <a:pt x="0" y="46333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28328" y="2005110"/>
        <a:ext cx="134362" cy="4939"/>
      </dsp:txXfrm>
    </dsp:sp>
    <dsp:sp modelId="{3FADD72B-D9C7-40D4-AB52-BFC971BF8082}">
      <dsp:nvSpPr>
        <dsp:cNvPr id="0" name=""/>
        <dsp:cNvSpPr/>
      </dsp:nvSpPr>
      <dsp:spPr>
        <a:xfrm>
          <a:off x="2642476" y="489190"/>
          <a:ext cx="2147537" cy="12885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Processing the sensed information to understand the situation</a:t>
          </a:r>
        </a:p>
      </dsp:txBody>
      <dsp:txXfrm>
        <a:off x="2642476" y="489190"/>
        <a:ext cx="2147537" cy="1288522"/>
      </dsp:txXfrm>
    </dsp:sp>
    <dsp:sp modelId="{EB11E1CD-6DC7-49F9-B061-ED7D59514BB7}">
      <dsp:nvSpPr>
        <dsp:cNvPr id="0" name=""/>
        <dsp:cNvSpPr/>
      </dsp:nvSpPr>
      <dsp:spPr>
        <a:xfrm>
          <a:off x="2146743" y="2870187"/>
          <a:ext cx="4633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3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66061" y="2913438"/>
        <a:ext cx="24696" cy="4939"/>
      </dsp:txXfrm>
    </dsp:sp>
    <dsp:sp modelId="{09A31734-0ADC-470F-8C70-7CAFA868CFF3}">
      <dsp:nvSpPr>
        <dsp:cNvPr id="0" name=""/>
        <dsp:cNvSpPr/>
      </dsp:nvSpPr>
      <dsp:spPr>
        <a:xfrm>
          <a:off x="1005" y="2271646"/>
          <a:ext cx="2147537" cy="12885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Selecting what to do</a:t>
          </a:r>
        </a:p>
      </dsp:txBody>
      <dsp:txXfrm>
        <a:off x="1005" y="2271646"/>
        <a:ext cx="2147537" cy="1288522"/>
      </dsp:txXfrm>
    </dsp:sp>
    <dsp:sp modelId="{F669B93E-FF4A-4695-86A7-CDF9BF5775E2}">
      <dsp:nvSpPr>
        <dsp:cNvPr id="0" name=""/>
        <dsp:cNvSpPr/>
      </dsp:nvSpPr>
      <dsp:spPr>
        <a:xfrm>
          <a:off x="2642476" y="2271646"/>
          <a:ext cx="2147537" cy="12885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Executing the response</a:t>
          </a:r>
        </a:p>
      </dsp:txBody>
      <dsp:txXfrm>
        <a:off x="2642476" y="2271646"/>
        <a:ext cx="2147537" cy="12885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3C1A-96C3-4F5A-9857-C549BB3919C8}">
      <dsp:nvSpPr>
        <dsp:cNvPr id="0" name=""/>
        <dsp:cNvSpPr/>
      </dsp:nvSpPr>
      <dsp:spPr>
        <a:xfrm>
          <a:off x="7153592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65"/>
              </a:lnTo>
              <a:lnTo>
                <a:pt x="728499" y="236265"/>
              </a:lnTo>
              <a:lnTo>
                <a:pt x="728499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5ACFC-44D2-451A-BFD8-B275344E361E}">
      <dsp:nvSpPr>
        <dsp:cNvPr id="0" name=""/>
        <dsp:cNvSpPr/>
      </dsp:nvSpPr>
      <dsp:spPr>
        <a:xfrm>
          <a:off x="6425093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728499" y="0"/>
              </a:moveTo>
              <a:lnTo>
                <a:pt x="728499" y="236265"/>
              </a:lnTo>
              <a:lnTo>
                <a:pt x="0" y="236265"/>
              </a:lnTo>
              <a:lnTo>
                <a:pt x="0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FE679-FB1A-4961-9762-2E8C4798D142}">
      <dsp:nvSpPr>
        <dsp:cNvPr id="0" name=""/>
        <dsp:cNvSpPr/>
      </dsp:nvSpPr>
      <dsp:spPr>
        <a:xfrm>
          <a:off x="4239594" y="2554256"/>
          <a:ext cx="2913998" cy="346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65"/>
              </a:lnTo>
              <a:lnTo>
                <a:pt x="2913998" y="236265"/>
              </a:lnTo>
              <a:lnTo>
                <a:pt x="2913998" y="346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D8ECB-D83B-4A2A-A5AD-5FDF592A977E}">
      <dsp:nvSpPr>
        <dsp:cNvPr id="0" name=""/>
        <dsp:cNvSpPr/>
      </dsp:nvSpPr>
      <dsp:spPr>
        <a:xfrm>
          <a:off x="4239594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65"/>
              </a:lnTo>
              <a:lnTo>
                <a:pt x="728499" y="236265"/>
              </a:lnTo>
              <a:lnTo>
                <a:pt x="728499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5F205-31B2-4955-A5EB-74C9F552D241}">
      <dsp:nvSpPr>
        <dsp:cNvPr id="0" name=""/>
        <dsp:cNvSpPr/>
      </dsp:nvSpPr>
      <dsp:spPr>
        <a:xfrm>
          <a:off x="3511094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728499" y="0"/>
              </a:moveTo>
              <a:lnTo>
                <a:pt x="728499" y="236265"/>
              </a:lnTo>
              <a:lnTo>
                <a:pt x="0" y="236265"/>
              </a:lnTo>
              <a:lnTo>
                <a:pt x="0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C9CA2-B3DE-4399-AB31-D41913279453}">
      <dsp:nvSpPr>
        <dsp:cNvPr id="0" name=""/>
        <dsp:cNvSpPr/>
      </dsp:nvSpPr>
      <dsp:spPr>
        <a:xfrm>
          <a:off x="4193874" y="2554256"/>
          <a:ext cx="91440" cy="346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F4683-5FC2-4D0D-9EE0-7D639E00B1E7}">
      <dsp:nvSpPr>
        <dsp:cNvPr id="0" name=""/>
        <dsp:cNvSpPr/>
      </dsp:nvSpPr>
      <dsp:spPr>
        <a:xfrm>
          <a:off x="1325595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265"/>
              </a:lnTo>
              <a:lnTo>
                <a:pt x="728499" y="236265"/>
              </a:lnTo>
              <a:lnTo>
                <a:pt x="728499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36878-F7CB-411C-9AE5-69FE2FDADD48}">
      <dsp:nvSpPr>
        <dsp:cNvPr id="0" name=""/>
        <dsp:cNvSpPr/>
      </dsp:nvSpPr>
      <dsp:spPr>
        <a:xfrm>
          <a:off x="597096" y="3657933"/>
          <a:ext cx="728499" cy="346699"/>
        </a:xfrm>
        <a:custGeom>
          <a:avLst/>
          <a:gdLst/>
          <a:ahLst/>
          <a:cxnLst/>
          <a:rect l="0" t="0" r="0" b="0"/>
          <a:pathLst>
            <a:path>
              <a:moveTo>
                <a:pt x="728499" y="0"/>
              </a:moveTo>
              <a:lnTo>
                <a:pt x="728499" y="236265"/>
              </a:lnTo>
              <a:lnTo>
                <a:pt x="0" y="236265"/>
              </a:lnTo>
              <a:lnTo>
                <a:pt x="0" y="34669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669094-0859-480E-8171-365150CF31FE}">
      <dsp:nvSpPr>
        <dsp:cNvPr id="0" name=""/>
        <dsp:cNvSpPr/>
      </dsp:nvSpPr>
      <dsp:spPr>
        <a:xfrm>
          <a:off x="1325595" y="2554256"/>
          <a:ext cx="2913998" cy="346699"/>
        </a:xfrm>
        <a:custGeom>
          <a:avLst/>
          <a:gdLst/>
          <a:ahLst/>
          <a:cxnLst/>
          <a:rect l="0" t="0" r="0" b="0"/>
          <a:pathLst>
            <a:path>
              <a:moveTo>
                <a:pt x="2913998" y="0"/>
              </a:moveTo>
              <a:lnTo>
                <a:pt x="2913998" y="236265"/>
              </a:lnTo>
              <a:lnTo>
                <a:pt x="0" y="236265"/>
              </a:lnTo>
              <a:lnTo>
                <a:pt x="0" y="3466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A5418D-CC33-4436-98D5-BFEA6F301285}">
      <dsp:nvSpPr>
        <dsp:cNvPr id="0" name=""/>
        <dsp:cNvSpPr/>
      </dsp:nvSpPr>
      <dsp:spPr>
        <a:xfrm>
          <a:off x="3643549" y="1797279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BDEE1-67E7-4EDD-B44D-881DC176C595}">
      <dsp:nvSpPr>
        <dsp:cNvPr id="0" name=""/>
        <dsp:cNvSpPr/>
      </dsp:nvSpPr>
      <dsp:spPr>
        <a:xfrm>
          <a:off x="3776003" y="1923111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Steering Wheel</a:t>
          </a:r>
          <a:endParaRPr lang="en-GB" sz="1400" kern="1200"/>
        </a:p>
      </dsp:txBody>
      <dsp:txXfrm>
        <a:off x="3798174" y="1945282"/>
        <a:ext cx="1147748" cy="712635"/>
      </dsp:txXfrm>
    </dsp:sp>
    <dsp:sp modelId="{509EBCBE-741A-4DC4-BC6F-CE41C3B7F85B}">
      <dsp:nvSpPr>
        <dsp:cNvPr id="0" name=""/>
        <dsp:cNvSpPr/>
      </dsp:nvSpPr>
      <dsp:spPr>
        <a:xfrm>
          <a:off x="729550" y="2900956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A4648-55BE-4EC6-8EF9-D4F960557A0F}">
      <dsp:nvSpPr>
        <dsp:cNvPr id="0" name=""/>
        <dsp:cNvSpPr/>
      </dsp:nvSpPr>
      <dsp:spPr>
        <a:xfrm>
          <a:off x="862005" y="3026788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TPU grips</a:t>
          </a:r>
          <a:endParaRPr lang="en-GB" sz="1400" kern="1200"/>
        </a:p>
      </dsp:txBody>
      <dsp:txXfrm>
        <a:off x="884176" y="3048959"/>
        <a:ext cx="1147748" cy="712635"/>
      </dsp:txXfrm>
    </dsp:sp>
    <dsp:sp modelId="{0DA0D7B1-BDA3-4338-A41E-5269F14FA450}">
      <dsp:nvSpPr>
        <dsp:cNvPr id="0" name=""/>
        <dsp:cNvSpPr/>
      </dsp:nvSpPr>
      <dsp:spPr>
        <a:xfrm>
          <a:off x="1051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B074E-EA1F-4EA8-A244-4CB58C235099}">
      <dsp:nvSpPr>
        <dsp:cNvPr id="0" name=""/>
        <dsp:cNvSpPr/>
      </dsp:nvSpPr>
      <dsp:spPr>
        <a:xfrm>
          <a:off x="133505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FDM 3D printed</a:t>
          </a:r>
          <a:endParaRPr lang="en-GB" sz="1400" kern="1200"/>
        </a:p>
      </dsp:txBody>
      <dsp:txXfrm>
        <a:off x="155676" y="4152636"/>
        <a:ext cx="1147748" cy="712635"/>
      </dsp:txXfrm>
    </dsp:sp>
    <dsp:sp modelId="{90B387BC-9F0A-44A4-AEC1-A55C81DB2FB8}">
      <dsp:nvSpPr>
        <dsp:cNvPr id="0" name=""/>
        <dsp:cNvSpPr/>
      </dsp:nvSpPr>
      <dsp:spPr>
        <a:xfrm>
          <a:off x="1458050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5855B-C2AC-45E6-94B9-8C610040FCC5}">
      <dsp:nvSpPr>
        <dsp:cNvPr id="0" name=""/>
        <dsp:cNvSpPr/>
      </dsp:nvSpPr>
      <dsp:spPr>
        <a:xfrm>
          <a:off x="1590504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TPU </a:t>
          </a:r>
          <a:endParaRPr lang="en-GB" sz="1400" kern="1200"/>
        </a:p>
      </dsp:txBody>
      <dsp:txXfrm>
        <a:off x="1612675" y="4152636"/>
        <a:ext cx="1147748" cy="712635"/>
      </dsp:txXfrm>
    </dsp:sp>
    <dsp:sp modelId="{317F01F8-EB07-44BF-98B3-E664DB7222D2}">
      <dsp:nvSpPr>
        <dsp:cNvPr id="0" name=""/>
        <dsp:cNvSpPr/>
      </dsp:nvSpPr>
      <dsp:spPr>
        <a:xfrm>
          <a:off x="3643549" y="2900956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5C15E-B988-4409-9D5B-83F9968DCC4A}">
      <dsp:nvSpPr>
        <dsp:cNvPr id="0" name=""/>
        <dsp:cNvSpPr/>
      </dsp:nvSpPr>
      <dsp:spPr>
        <a:xfrm>
          <a:off x="3776003" y="3026788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Electronic Panel</a:t>
          </a:r>
          <a:endParaRPr lang="en-GB" sz="1400" kern="1200"/>
        </a:p>
      </dsp:txBody>
      <dsp:txXfrm>
        <a:off x="3798174" y="3048959"/>
        <a:ext cx="1147748" cy="712635"/>
      </dsp:txXfrm>
    </dsp:sp>
    <dsp:sp modelId="{50F940A3-87C7-4D96-AD6F-ECA9FF100146}">
      <dsp:nvSpPr>
        <dsp:cNvPr id="0" name=""/>
        <dsp:cNvSpPr/>
      </dsp:nvSpPr>
      <dsp:spPr>
        <a:xfrm>
          <a:off x="2915049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3B3CE-A48F-450B-8A40-7E8F0A6B5316}">
      <dsp:nvSpPr>
        <dsp:cNvPr id="0" name=""/>
        <dsp:cNvSpPr/>
      </dsp:nvSpPr>
      <dsp:spPr>
        <a:xfrm>
          <a:off x="3047504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FDM 3D printed</a:t>
          </a:r>
          <a:endParaRPr lang="en-GB" sz="1400" kern="1200"/>
        </a:p>
      </dsp:txBody>
      <dsp:txXfrm>
        <a:off x="3069675" y="4152636"/>
        <a:ext cx="1147748" cy="712635"/>
      </dsp:txXfrm>
    </dsp:sp>
    <dsp:sp modelId="{EF4FBAC0-5C79-4E4E-A68A-682BF7572E89}">
      <dsp:nvSpPr>
        <dsp:cNvPr id="0" name=""/>
        <dsp:cNvSpPr/>
      </dsp:nvSpPr>
      <dsp:spPr>
        <a:xfrm>
          <a:off x="4372048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7E160-A8FC-4559-9DE9-198E17B3FDDE}">
      <dsp:nvSpPr>
        <dsp:cNvPr id="0" name=""/>
        <dsp:cNvSpPr/>
      </dsp:nvSpPr>
      <dsp:spPr>
        <a:xfrm>
          <a:off x="4504503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ABS</a:t>
          </a:r>
        </a:p>
      </dsp:txBody>
      <dsp:txXfrm>
        <a:off x="4526674" y="4152636"/>
        <a:ext cx="1147748" cy="712635"/>
      </dsp:txXfrm>
    </dsp:sp>
    <dsp:sp modelId="{1CD03A4E-5EFD-4700-8EC3-345005A9C9E6}">
      <dsp:nvSpPr>
        <dsp:cNvPr id="0" name=""/>
        <dsp:cNvSpPr/>
      </dsp:nvSpPr>
      <dsp:spPr>
        <a:xfrm>
          <a:off x="6557547" y="2900956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79B9B-D60D-48B4-8CE5-3953F7E89908}">
      <dsp:nvSpPr>
        <dsp:cNvPr id="0" name=""/>
        <dsp:cNvSpPr/>
      </dsp:nvSpPr>
      <dsp:spPr>
        <a:xfrm>
          <a:off x="6690001" y="3026788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Steering Wheel Baseplate</a:t>
          </a:r>
        </a:p>
      </dsp:txBody>
      <dsp:txXfrm>
        <a:off x="6712172" y="3048959"/>
        <a:ext cx="1147748" cy="712635"/>
      </dsp:txXfrm>
    </dsp:sp>
    <dsp:sp modelId="{C89F1407-AFBF-4070-8B57-30FFA00800F1}">
      <dsp:nvSpPr>
        <dsp:cNvPr id="0" name=""/>
        <dsp:cNvSpPr/>
      </dsp:nvSpPr>
      <dsp:spPr>
        <a:xfrm>
          <a:off x="5829047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41031-9AE9-4DE7-B1B2-7B48631442E6}">
      <dsp:nvSpPr>
        <dsp:cNvPr id="0" name=""/>
        <dsp:cNvSpPr/>
      </dsp:nvSpPr>
      <dsp:spPr>
        <a:xfrm>
          <a:off x="5961502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Lasercut</a:t>
          </a:r>
        </a:p>
      </dsp:txBody>
      <dsp:txXfrm>
        <a:off x="5983673" y="4152636"/>
        <a:ext cx="1147748" cy="712635"/>
      </dsp:txXfrm>
    </dsp:sp>
    <dsp:sp modelId="{C6ADB609-ABA2-484B-9B10-28A44CA2146E}">
      <dsp:nvSpPr>
        <dsp:cNvPr id="0" name=""/>
        <dsp:cNvSpPr/>
      </dsp:nvSpPr>
      <dsp:spPr>
        <a:xfrm>
          <a:off x="7286047" y="4004633"/>
          <a:ext cx="1192090" cy="7569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F2CF5-95A3-48C8-9BF3-6E5658E6A414}">
      <dsp:nvSpPr>
        <dsp:cNvPr id="0" name=""/>
        <dsp:cNvSpPr/>
      </dsp:nvSpPr>
      <dsp:spPr>
        <a:xfrm>
          <a:off x="7418501" y="4130465"/>
          <a:ext cx="1192090" cy="7569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Aluminium</a:t>
          </a:r>
        </a:p>
      </dsp:txBody>
      <dsp:txXfrm>
        <a:off x="7440672" y="4152636"/>
        <a:ext cx="1147748" cy="71263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2A987-DAF7-4DB8-8554-FE986B9FE60E}">
      <dsp:nvSpPr>
        <dsp:cNvPr id="0" name=""/>
        <dsp:cNvSpPr/>
      </dsp:nvSpPr>
      <dsp:spPr>
        <a:xfrm>
          <a:off x="1821" y="887043"/>
          <a:ext cx="1592411" cy="15924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6" tIns="16510" rIns="8763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strike="noStrike" kern="1200" cap="none" baseline="0" noProof="0">
              <a:solidFill>
                <a:srgbClr val="010000"/>
              </a:solidFill>
              <a:latin typeface="Times New Roman"/>
              <a:cs typeface="Calibri Light"/>
            </a:rPr>
            <a:t>Cone receptors specialized in detecting red, green and blue</a:t>
          </a:r>
        </a:p>
      </dsp:txBody>
      <dsp:txXfrm>
        <a:off x="235024" y="1120246"/>
        <a:ext cx="1126005" cy="1126005"/>
      </dsp:txXfrm>
    </dsp:sp>
    <dsp:sp modelId="{6F8C44F9-C608-473F-8E8D-612EDF389A52}">
      <dsp:nvSpPr>
        <dsp:cNvPr id="0" name=""/>
        <dsp:cNvSpPr/>
      </dsp:nvSpPr>
      <dsp:spPr>
        <a:xfrm>
          <a:off x="1275749" y="887043"/>
          <a:ext cx="1592411" cy="15924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6" tIns="16510" rIns="8763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Times New Roman"/>
              <a:cs typeface="Times New Roman"/>
            </a:rPr>
            <a:t>Red colour persists for maximum time</a:t>
          </a:r>
        </a:p>
      </dsp:txBody>
      <dsp:txXfrm>
        <a:off x="1508952" y="1120246"/>
        <a:ext cx="1126005" cy="1126005"/>
      </dsp:txXfrm>
    </dsp:sp>
    <dsp:sp modelId="{FA4A62A7-7C26-48A3-BE6D-2CA91AFF9813}">
      <dsp:nvSpPr>
        <dsp:cNvPr id="0" name=""/>
        <dsp:cNvSpPr/>
      </dsp:nvSpPr>
      <dsp:spPr>
        <a:xfrm>
          <a:off x="2549678" y="887043"/>
          <a:ext cx="1592411" cy="15924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7636" tIns="16510" rIns="87636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Times New Roman"/>
              <a:cs typeface="Times New Roman"/>
            </a:rPr>
            <a:t>Blue colour has largest peripheral region</a:t>
          </a:r>
        </a:p>
      </dsp:txBody>
      <dsp:txXfrm>
        <a:off x="2782881" y="1120246"/>
        <a:ext cx="1126005" cy="11260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B414A-9A03-4542-B214-9217BBBA93AC}">
      <dsp:nvSpPr>
        <dsp:cNvPr id="0" name=""/>
        <dsp:cNvSpPr/>
      </dsp:nvSpPr>
      <dsp:spPr>
        <a:xfrm rot="1741110">
          <a:off x="1855490" y="3010359"/>
          <a:ext cx="776943" cy="67236"/>
        </a:xfrm>
        <a:custGeom>
          <a:avLst/>
          <a:gdLst/>
          <a:ahLst/>
          <a:cxnLst/>
          <a:rect l="0" t="0" r="0" b="0"/>
          <a:pathLst>
            <a:path>
              <a:moveTo>
                <a:pt x="0" y="33618"/>
              </a:moveTo>
              <a:lnTo>
                <a:pt x="776943" y="3361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ED50B-4C14-4C39-8694-96DE958FF09C}">
      <dsp:nvSpPr>
        <dsp:cNvPr id="0" name=""/>
        <dsp:cNvSpPr/>
      </dsp:nvSpPr>
      <dsp:spPr>
        <a:xfrm rot="19858890">
          <a:off x="1855490" y="1764192"/>
          <a:ext cx="776943" cy="67236"/>
        </a:xfrm>
        <a:custGeom>
          <a:avLst/>
          <a:gdLst/>
          <a:ahLst/>
          <a:cxnLst/>
          <a:rect l="0" t="0" r="0" b="0"/>
          <a:pathLst>
            <a:path>
              <a:moveTo>
                <a:pt x="0" y="33618"/>
              </a:moveTo>
              <a:lnTo>
                <a:pt x="776943" y="3361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2C37E-052F-4416-9FDD-82E331555A78}">
      <dsp:nvSpPr>
        <dsp:cNvPr id="0" name=""/>
        <dsp:cNvSpPr/>
      </dsp:nvSpPr>
      <dsp:spPr>
        <a:xfrm>
          <a:off x="1442" y="1301591"/>
          <a:ext cx="2238605" cy="223860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46AAE-9628-47FC-916B-6E81F5AB7D36}">
      <dsp:nvSpPr>
        <dsp:cNvPr id="0" name=""/>
        <dsp:cNvSpPr/>
      </dsp:nvSpPr>
      <dsp:spPr>
        <a:xfrm>
          <a:off x="2499357" y="612005"/>
          <a:ext cx="1343163" cy="134316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 </a:t>
          </a:r>
          <a:r>
            <a:rPr lang="en-GB" sz="1400" b="0" i="0" u="none" strike="noStrike" kern="1200" cap="none" baseline="0" noProof="0">
              <a:latin typeface="Calibri Light"/>
              <a:cs typeface="Calibri Light"/>
            </a:rPr>
            <a:t>Appropriate height for comfort of drivers</a:t>
          </a:r>
          <a:endParaRPr lang="en-GB" sz="1400" kern="1200"/>
        </a:p>
      </dsp:txBody>
      <dsp:txXfrm>
        <a:off x="2696059" y="808707"/>
        <a:ext cx="949759" cy="949759"/>
      </dsp:txXfrm>
    </dsp:sp>
    <dsp:sp modelId="{5C739DB0-0A66-458D-9A24-5246CEC6C45F}">
      <dsp:nvSpPr>
        <dsp:cNvPr id="0" name=""/>
        <dsp:cNvSpPr/>
      </dsp:nvSpPr>
      <dsp:spPr>
        <a:xfrm>
          <a:off x="2499357" y="2886618"/>
          <a:ext cx="1343163" cy="134316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 Light" panose="020F0302020204030204"/>
            </a:rPr>
            <a:t> Driver can reach and actuate the pedals</a:t>
          </a:r>
          <a:endParaRPr lang="en-GB" sz="1400" kern="1200"/>
        </a:p>
      </dsp:txBody>
      <dsp:txXfrm>
        <a:off x="2696059" y="3083320"/>
        <a:ext cx="949759" cy="949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1C3D7-1D4B-4126-BD41-B2D057D42D70}">
      <dsp:nvSpPr>
        <dsp:cNvPr id="0" name=""/>
        <dsp:cNvSpPr/>
      </dsp:nvSpPr>
      <dsp:spPr>
        <a:xfrm>
          <a:off x="2239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AISI</a:t>
          </a:r>
          <a:r>
            <a:rPr lang="en-GB" sz="1200" b="0" i="0" u="none" strike="noStrike" kern="1200" cap="none" baseline="0" noProof="0">
              <a:latin typeface="Times New Roman"/>
              <a:cs typeface="Calibri Light"/>
            </a:rPr>
            <a:t> </a:t>
          </a:r>
          <a:r>
            <a:rPr lang="en-GB" sz="1200" kern="1200">
              <a:latin typeface="Times New Roman"/>
              <a:cs typeface="Times New Roman"/>
            </a:rPr>
            <a:t>1020</a:t>
          </a:r>
          <a:endParaRPr lang="en-GB" sz="1200" b="0" i="0" u="none" strike="noStrike" kern="1200" cap="none" baseline="0" noProof="0">
            <a:latin typeface="Times New Roman"/>
            <a:cs typeface="Times New Roman"/>
          </a:endParaRPr>
        </a:p>
      </dsp:txBody>
      <dsp:txXfrm>
        <a:off x="2239" y="1310399"/>
        <a:ext cx="950455" cy="345600"/>
      </dsp:txXfrm>
    </dsp:sp>
    <dsp:sp modelId="{CF2A22B9-4350-4A2A-BE68-B55F2CDE17A2}">
      <dsp:nvSpPr>
        <dsp:cNvPr id="0" name=""/>
        <dsp:cNvSpPr/>
      </dsp:nvSpPr>
      <dsp:spPr>
        <a:xfrm>
          <a:off x="196911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1339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217156" y="1676245"/>
        <a:ext cx="909965" cy="650710"/>
      </dsp:txXfrm>
    </dsp:sp>
    <dsp:sp modelId="{E6C2EB1B-DFDB-433E-A413-65FEB05BCEF2}">
      <dsp:nvSpPr>
        <dsp:cNvPr id="0" name=""/>
        <dsp:cNvSpPr/>
      </dsp:nvSpPr>
      <dsp:spPr>
        <a:xfrm>
          <a:off x="1096780" y="1364882"/>
          <a:ext cx="305461" cy="23663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096780" y="1412209"/>
        <a:ext cx="234471" cy="141981"/>
      </dsp:txXfrm>
    </dsp:sp>
    <dsp:sp modelId="{0AC60133-9773-4F23-9DAC-B5A3F39D380A}">
      <dsp:nvSpPr>
        <dsp:cNvPr id="0" name=""/>
        <dsp:cNvSpPr/>
      </dsp:nvSpPr>
      <dsp:spPr>
        <a:xfrm>
          <a:off x="1529037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AISI 4130</a:t>
          </a:r>
        </a:p>
      </dsp:txBody>
      <dsp:txXfrm>
        <a:off x="1529037" y="1310399"/>
        <a:ext cx="950455" cy="345600"/>
      </dsp:txXfrm>
    </dsp:sp>
    <dsp:sp modelId="{E06380DC-985C-4205-B9E1-903227760300}">
      <dsp:nvSpPr>
        <dsp:cNvPr id="0" name=""/>
        <dsp:cNvSpPr/>
      </dsp:nvSpPr>
      <dsp:spPr>
        <a:xfrm>
          <a:off x="1723708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1372.475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1743953" y="1676245"/>
        <a:ext cx="909965" cy="650710"/>
      </dsp:txXfrm>
    </dsp:sp>
    <dsp:sp modelId="{0B5B2F72-DD25-4022-8D93-C48FA2886DB3}">
      <dsp:nvSpPr>
        <dsp:cNvPr id="0" name=""/>
        <dsp:cNvSpPr/>
      </dsp:nvSpPr>
      <dsp:spPr>
        <a:xfrm>
          <a:off x="2623578" y="1364882"/>
          <a:ext cx="305461" cy="23663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623578" y="1412209"/>
        <a:ext cx="234471" cy="141981"/>
      </dsp:txXfrm>
    </dsp:sp>
    <dsp:sp modelId="{144600CF-FBEF-4A6B-97D4-C8D88054B030}">
      <dsp:nvSpPr>
        <dsp:cNvPr id="0" name=""/>
        <dsp:cNvSpPr/>
      </dsp:nvSpPr>
      <dsp:spPr>
        <a:xfrm>
          <a:off x="3055834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AA 6061-T6</a:t>
          </a:r>
        </a:p>
      </dsp:txBody>
      <dsp:txXfrm>
        <a:off x="3055834" y="1310399"/>
        <a:ext cx="950455" cy="345600"/>
      </dsp:txXfrm>
    </dsp:sp>
    <dsp:sp modelId="{864F21AE-6660-45CE-B4FF-097BF22D852F}">
      <dsp:nvSpPr>
        <dsp:cNvPr id="0" name=""/>
        <dsp:cNvSpPr/>
      </dsp:nvSpPr>
      <dsp:spPr>
        <a:xfrm>
          <a:off x="3250506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461.286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3270751" y="1676245"/>
        <a:ext cx="909965" cy="650710"/>
      </dsp:txXfrm>
    </dsp:sp>
    <dsp:sp modelId="{2486F39A-498D-4F7A-89C0-C93A44044531}">
      <dsp:nvSpPr>
        <dsp:cNvPr id="0" name=""/>
        <dsp:cNvSpPr/>
      </dsp:nvSpPr>
      <dsp:spPr>
        <a:xfrm>
          <a:off x="4150375" y="1364882"/>
          <a:ext cx="305461" cy="23663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4150375" y="1412209"/>
        <a:ext cx="234471" cy="141981"/>
      </dsp:txXfrm>
    </dsp:sp>
    <dsp:sp modelId="{9A19FBA4-DF5B-436F-BAE7-9C9799945A33}">
      <dsp:nvSpPr>
        <dsp:cNvPr id="0" name=""/>
        <dsp:cNvSpPr/>
      </dsp:nvSpPr>
      <dsp:spPr>
        <a:xfrm>
          <a:off x="4582632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AISI 304</a:t>
          </a:r>
        </a:p>
      </dsp:txBody>
      <dsp:txXfrm>
        <a:off x="4582632" y="1310399"/>
        <a:ext cx="950455" cy="345600"/>
      </dsp:txXfrm>
    </dsp:sp>
    <dsp:sp modelId="{D5230B50-DD8E-46C1-A60B-64A86A44309F}">
      <dsp:nvSpPr>
        <dsp:cNvPr id="0" name=""/>
        <dsp:cNvSpPr/>
      </dsp:nvSpPr>
      <dsp:spPr>
        <a:xfrm>
          <a:off x="4777303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1292.135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4797548" y="1676245"/>
        <a:ext cx="909965" cy="650710"/>
      </dsp:txXfrm>
    </dsp:sp>
    <dsp:sp modelId="{B3E82283-F13B-4BBE-B73D-373225EF87C5}">
      <dsp:nvSpPr>
        <dsp:cNvPr id="0" name=""/>
        <dsp:cNvSpPr/>
      </dsp:nvSpPr>
      <dsp:spPr>
        <a:xfrm>
          <a:off x="5677173" y="1364882"/>
          <a:ext cx="305461" cy="23663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5677173" y="1412209"/>
        <a:ext cx="234471" cy="141981"/>
      </dsp:txXfrm>
    </dsp:sp>
    <dsp:sp modelId="{F5B9903F-06A0-4FC5-9754-B23EC745B618}">
      <dsp:nvSpPr>
        <dsp:cNvPr id="0" name=""/>
        <dsp:cNvSpPr/>
      </dsp:nvSpPr>
      <dsp:spPr>
        <a:xfrm>
          <a:off x="6109429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AISI 4140</a:t>
          </a:r>
        </a:p>
      </dsp:txBody>
      <dsp:txXfrm>
        <a:off x="6109429" y="1310399"/>
        <a:ext cx="950455" cy="345600"/>
      </dsp:txXfrm>
    </dsp:sp>
    <dsp:sp modelId="{DAA16FCE-A42B-4DCC-9CCF-0E76E7734C10}">
      <dsp:nvSpPr>
        <dsp:cNvPr id="0" name=""/>
        <dsp:cNvSpPr/>
      </dsp:nvSpPr>
      <dsp:spPr>
        <a:xfrm>
          <a:off x="6304101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1339.01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6324346" y="1676245"/>
        <a:ext cx="909965" cy="650710"/>
      </dsp:txXfrm>
    </dsp:sp>
    <dsp:sp modelId="{82B951E0-CABE-4141-A1C6-6CB83E23021A}">
      <dsp:nvSpPr>
        <dsp:cNvPr id="0" name=""/>
        <dsp:cNvSpPr/>
      </dsp:nvSpPr>
      <dsp:spPr>
        <a:xfrm>
          <a:off x="7203970" y="1364882"/>
          <a:ext cx="305461" cy="23663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7203970" y="1412209"/>
        <a:ext cx="234471" cy="141981"/>
      </dsp:txXfrm>
    </dsp:sp>
    <dsp:sp modelId="{4A346686-B786-402B-9BA8-EE437E5D7E72}">
      <dsp:nvSpPr>
        <dsp:cNvPr id="0" name=""/>
        <dsp:cNvSpPr/>
      </dsp:nvSpPr>
      <dsp:spPr>
        <a:xfrm>
          <a:off x="7636227" y="1310399"/>
          <a:ext cx="950455" cy="51839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Times New Roman"/>
              <a:cs typeface="Times New Roman"/>
            </a:rPr>
            <a:t>AA 7075-T6</a:t>
          </a:r>
        </a:p>
      </dsp:txBody>
      <dsp:txXfrm>
        <a:off x="7636227" y="1310399"/>
        <a:ext cx="950455" cy="345600"/>
      </dsp:txXfrm>
    </dsp:sp>
    <dsp:sp modelId="{B9F4F2C0-BB36-4542-AA68-9570C3B31945}">
      <dsp:nvSpPr>
        <dsp:cNvPr id="0" name=""/>
        <dsp:cNvSpPr/>
      </dsp:nvSpPr>
      <dsp:spPr>
        <a:xfrm>
          <a:off x="7830898" y="1656000"/>
          <a:ext cx="950455" cy="6912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>
              <a:latin typeface="Times New Roman"/>
              <a:cs typeface="Times New Roman"/>
            </a:rPr>
            <a:t>480.035 Nm</a:t>
          </a:r>
          <a:r>
            <a:rPr lang="en-GB" sz="1200" kern="1200" baseline="30000">
              <a:latin typeface="Times New Roman"/>
              <a:cs typeface="Times New Roman"/>
            </a:rPr>
            <a:t>2</a:t>
          </a:r>
        </a:p>
      </dsp:txBody>
      <dsp:txXfrm>
        <a:off x="7851143" y="1676245"/>
        <a:ext cx="909965" cy="650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2D0BF-5EF7-4002-B067-FEE04A2BE1CA}">
      <dsp:nvSpPr>
        <dsp:cNvPr id="0" name=""/>
        <dsp:cNvSpPr/>
      </dsp:nvSpPr>
      <dsp:spPr>
        <a:xfrm>
          <a:off x="445" y="1161796"/>
          <a:ext cx="1918293" cy="2301952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i="0" u="none" strike="noStrike" kern="1200" cap="none" baseline="0" noProof="0">
              <a:latin typeface="Times New Roman"/>
              <a:cs typeface="Calibri Light"/>
            </a:rPr>
            <a:t>  </a:t>
          </a:r>
        </a:p>
      </dsp:txBody>
      <dsp:txXfrm rot="16200000">
        <a:off x="-751525" y="1913767"/>
        <a:ext cx="1887601" cy="383658"/>
      </dsp:txXfrm>
    </dsp:sp>
    <dsp:sp modelId="{0297842C-9851-40BA-91EC-E2B5138E3EC8}">
      <dsp:nvSpPr>
        <dsp:cNvPr id="0" name=""/>
        <dsp:cNvSpPr/>
      </dsp:nvSpPr>
      <dsp:spPr>
        <a:xfrm>
          <a:off x="384104" y="1161796"/>
          <a:ext cx="1429128" cy="23019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When perturbed, any solid body will vibrate at its natural frequency</a:t>
          </a:r>
        </a:p>
      </dsp:txBody>
      <dsp:txXfrm>
        <a:off x="384104" y="1161796"/>
        <a:ext cx="1429128" cy="2301952"/>
      </dsp:txXfrm>
    </dsp:sp>
    <dsp:sp modelId="{F7429255-898F-4281-8506-DF472BB968EC}">
      <dsp:nvSpPr>
        <dsp:cNvPr id="0" name=""/>
        <dsp:cNvSpPr/>
      </dsp:nvSpPr>
      <dsp:spPr>
        <a:xfrm>
          <a:off x="1985880" y="1161796"/>
          <a:ext cx="1918293" cy="2301952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 </a:t>
          </a:r>
        </a:p>
      </dsp:txBody>
      <dsp:txXfrm rot="16200000">
        <a:off x="1233908" y="1913767"/>
        <a:ext cx="1887601" cy="383658"/>
      </dsp:txXfrm>
    </dsp:sp>
    <dsp:sp modelId="{BEE96E40-53E6-4F3A-A18C-AFCA36931E63}">
      <dsp:nvSpPr>
        <dsp:cNvPr id="0" name=""/>
        <dsp:cNvSpPr/>
      </dsp:nvSpPr>
      <dsp:spPr>
        <a:xfrm rot="5400000">
          <a:off x="1826329" y="2991245"/>
          <a:ext cx="338283" cy="287744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EA777-5C6F-486E-9CC3-48720F905C92}">
      <dsp:nvSpPr>
        <dsp:cNvPr id="0" name=""/>
        <dsp:cNvSpPr/>
      </dsp:nvSpPr>
      <dsp:spPr>
        <a:xfrm>
          <a:off x="2369538" y="1161796"/>
          <a:ext cx="1429128" cy="23019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Analysis of the frame's response under vibration</a:t>
          </a:r>
        </a:p>
      </dsp:txBody>
      <dsp:txXfrm>
        <a:off x="2369538" y="1161796"/>
        <a:ext cx="1429128" cy="2301952"/>
      </dsp:txXfrm>
    </dsp:sp>
    <dsp:sp modelId="{7DAFDA82-C55D-4D4B-B4AB-A57965BF5211}">
      <dsp:nvSpPr>
        <dsp:cNvPr id="0" name=""/>
        <dsp:cNvSpPr/>
      </dsp:nvSpPr>
      <dsp:spPr>
        <a:xfrm>
          <a:off x="3971314" y="1161796"/>
          <a:ext cx="1918293" cy="2301952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marL="0" lvl="0" indent="0" algn="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>
              <a:latin typeface="Times New Roman"/>
              <a:cs typeface="Times New Roman"/>
            </a:rPr>
            <a:t> </a:t>
          </a:r>
        </a:p>
      </dsp:txBody>
      <dsp:txXfrm rot="16200000">
        <a:off x="3219343" y="1913767"/>
        <a:ext cx="1887601" cy="383658"/>
      </dsp:txXfrm>
    </dsp:sp>
    <dsp:sp modelId="{9872E2A1-B3F1-4A4B-8788-3F0D94477C43}">
      <dsp:nvSpPr>
        <dsp:cNvPr id="0" name=""/>
        <dsp:cNvSpPr/>
      </dsp:nvSpPr>
      <dsp:spPr>
        <a:xfrm rot="5400000">
          <a:off x="3811763" y="2991245"/>
          <a:ext cx="338283" cy="287744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1E2ED-F66F-4CB3-BD6F-F046C26DAC92}">
      <dsp:nvSpPr>
        <dsp:cNvPr id="0" name=""/>
        <dsp:cNvSpPr/>
      </dsp:nvSpPr>
      <dsp:spPr>
        <a:xfrm>
          <a:off x="4354973" y="1161796"/>
          <a:ext cx="1429128" cy="230195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0" bIns="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latin typeface="Times New Roman"/>
              <a:cs typeface="Times New Roman"/>
            </a:rPr>
            <a:t>Stiffness to Weight Ratio determined</a:t>
          </a:r>
        </a:p>
      </dsp:txBody>
      <dsp:txXfrm>
        <a:off x="4354973" y="1161796"/>
        <a:ext cx="1429128" cy="2301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C2FE0-EE94-45A6-A928-ECD6A545B52B}">
      <dsp:nvSpPr>
        <dsp:cNvPr id="0" name=""/>
        <dsp:cNvSpPr/>
      </dsp:nvSpPr>
      <dsp:spPr>
        <a:xfrm>
          <a:off x="3701" y="2288391"/>
          <a:ext cx="3236839" cy="1294735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Times New Roman"/>
              <a:cs typeface="Times New Roman"/>
            </a:rPr>
            <a:t>7th mode correspond to twisting motion along longitudinal axis of chassis </a:t>
          </a:r>
          <a:endParaRPr lang="en-GB" sz="2200" b="0" i="0" u="none" strike="noStrike" kern="1200" cap="none" baseline="0" noProof="0">
            <a:latin typeface="Times New Roman"/>
            <a:cs typeface="Times New Roman"/>
          </a:endParaRPr>
        </a:p>
      </dsp:txBody>
      <dsp:txXfrm>
        <a:off x="3701" y="2288391"/>
        <a:ext cx="2913155" cy="1294735"/>
      </dsp:txXfrm>
    </dsp:sp>
    <dsp:sp modelId="{6FD4D1EC-E488-4A63-BD20-CC4A1784F338}">
      <dsp:nvSpPr>
        <dsp:cNvPr id="0" name=""/>
        <dsp:cNvSpPr/>
      </dsp:nvSpPr>
      <dsp:spPr>
        <a:xfrm>
          <a:off x="2593173" y="2288391"/>
          <a:ext cx="3236839" cy="1294735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Times New Roman"/>
              <a:cs typeface="Times New Roman"/>
            </a:rPr>
            <a:t>8th mode correspond to the longitudinal flexure </a:t>
          </a:r>
        </a:p>
      </dsp:txBody>
      <dsp:txXfrm>
        <a:off x="3240541" y="2288391"/>
        <a:ext cx="1942104" cy="1294735"/>
      </dsp:txXfrm>
    </dsp:sp>
    <dsp:sp modelId="{08E256BA-E939-4E7E-9634-2CE227107E3A}">
      <dsp:nvSpPr>
        <dsp:cNvPr id="0" name=""/>
        <dsp:cNvSpPr/>
      </dsp:nvSpPr>
      <dsp:spPr>
        <a:xfrm>
          <a:off x="5182645" y="2288391"/>
          <a:ext cx="3236839" cy="1294735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>
              <a:latin typeface="Times New Roman"/>
              <a:cs typeface="Times New Roman"/>
            </a:rPr>
            <a:t>Important for longitudinal and flexural rigidity </a:t>
          </a:r>
        </a:p>
      </dsp:txBody>
      <dsp:txXfrm>
        <a:off x="5830013" y="2288391"/>
        <a:ext cx="1942104" cy="1294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B6089-8D32-4D59-8323-41C59CAF42A7}">
      <dsp:nvSpPr>
        <dsp:cNvPr id="0" name=""/>
        <dsp:cNvSpPr/>
      </dsp:nvSpPr>
      <dsp:spPr>
        <a:xfrm>
          <a:off x="1195" y="1819430"/>
          <a:ext cx="1584491" cy="15844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 Light" panose="020F0302020204030204"/>
            </a:rPr>
            <a:t>Larger </a:t>
          </a:r>
          <a:r>
            <a:rPr lang="en-GB" sz="1600" b="0" i="0" u="none" strike="noStrike" kern="1200" cap="none" baseline="0" noProof="0">
              <a:latin typeface="Calibri Light"/>
              <a:cs typeface="Calibri Light"/>
            </a:rPr>
            <a:t>value</a:t>
          </a:r>
          <a:r>
            <a:rPr lang="en-GB" sz="1600" kern="1200">
              <a:latin typeface="Calibri Light" panose="020F0302020204030204"/>
            </a:rPr>
            <a:t> at</a:t>
          </a:r>
          <a:r>
            <a:rPr lang="en-GB" sz="1600" b="0" i="0" u="none" strike="noStrike" kern="1200" cap="none" baseline="0" noProof="0">
              <a:latin typeface="Calibri Light"/>
              <a:cs typeface="Calibri Light"/>
            </a:rPr>
            <a:t> each harmonic</a:t>
          </a:r>
          <a:endParaRPr lang="en-GB" sz="1600" kern="1200"/>
        </a:p>
      </dsp:txBody>
      <dsp:txXfrm>
        <a:off x="233238" y="2051473"/>
        <a:ext cx="1120405" cy="1120405"/>
      </dsp:txXfrm>
    </dsp:sp>
    <dsp:sp modelId="{9050AD4A-1A44-4011-8668-1A4F354F74A1}">
      <dsp:nvSpPr>
        <dsp:cNvPr id="0" name=""/>
        <dsp:cNvSpPr/>
      </dsp:nvSpPr>
      <dsp:spPr>
        <a:xfrm>
          <a:off x="1714347" y="2152173"/>
          <a:ext cx="919005" cy="919005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836161" y="2503601"/>
        <a:ext cx="675377" cy="216149"/>
      </dsp:txXfrm>
    </dsp:sp>
    <dsp:sp modelId="{F4642EC6-6534-4F2A-8929-B5CE70E6DEA6}">
      <dsp:nvSpPr>
        <dsp:cNvPr id="0" name=""/>
        <dsp:cNvSpPr/>
      </dsp:nvSpPr>
      <dsp:spPr>
        <a:xfrm>
          <a:off x="2762013" y="1819430"/>
          <a:ext cx="1584491" cy="15844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 Light" panose="020F0302020204030204"/>
            </a:rPr>
            <a:t>Better Triangulation</a:t>
          </a:r>
          <a:endParaRPr lang="en-GB" sz="1600" kern="1200"/>
        </a:p>
      </dsp:txBody>
      <dsp:txXfrm>
        <a:off x="2994056" y="2051473"/>
        <a:ext cx="1120405" cy="1120405"/>
      </dsp:txXfrm>
    </dsp:sp>
    <dsp:sp modelId="{912ECF44-8A5C-402D-83E6-63FABF140BC9}">
      <dsp:nvSpPr>
        <dsp:cNvPr id="0" name=""/>
        <dsp:cNvSpPr/>
      </dsp:nvSpPr>
      <dsp:spPr>
        <a:xfrm>
          <a:off x="4475166" y="2152173"/>
          <a:ext cx="919005" cy="919005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4596980" y="2341488"/>
        <a:ext cx="675377" cy="540375"/>
      </dsp:txXfrm>
    </dsp:sp>
    <dsp:sp modelId="{26B7E5DA-D3C5-40A6-BFE5-F6BE80624E22}">
      <dsp:nvSpPr>
        <dsp:cNvPr id="0" name=""/>
        <dsp:cNvSpPr/>
      </dsp:nvSpPr>
      <dsp:spPr>
        <a:xfrm>
          <a:off x="5522831" y="1819430"/>
          <a:ext cx="1584491" cy="158449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 Light" panose="020F0302020204030204"/>
            </a:rPr>
            <a:t>Better design</a:t>
          </a:r>
          <a:endParaRPr lang="en-GB" sz="1600" kern="1200"/>
        </a:p>
      </dsp:txBody>
      <dsp:txXfrm>
        <a:off x="5754874" y="2051473"/>
        <a:ext cx="1120405" cy="11204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E1A0F-CD56-46AE-9E80-D9CD654D384A}">
      <dsp:nvSpPr>
        <dsp:cNvPr id="0" name=""/>
        <dsp:cNvSpPr/>
      </dsp:nvSpPr>
      <dsp:spPr>
        <a:xfrm>
          <a:off x="775047" y="0"/>
          <a:ext cx="8783876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B5461-C0E6-43A1-95FD-3FF0E92EF55A}">
      <dsp:nvSpPr>
        <dsp:cNvPr id="0" name=""/>
        <dsp:cNvSpPr/>
      </dsp:nvSpPr>
      <dsp:spPr>
        <a:xfrm>
          <a:off x="350184" y="1097279"/>
          <a:ext cx="310019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latin typeface="Times New Roman"/>
              <a:cs typeface="Times New Roman"/>
            </a:rPr>
            <a:t>Primary source of vibrations in the chassis is from the engine</a:t>
          </a:r>
          <a:endParaRPr lang="en-GB" sz="2100" kern="1200"/>
        </a:p>
      </dsp:txBody>
      <dsp:txXfrm>
        <a:off x="421604" y="1168699"/>
        <a:ext cx="2957351" cy="1320200"/>
      </dsp:txXfrm>
    </dsp:sp>
    <dsp:sp modelId="{E7F06B29-D276-4B70-B3FD-C9F194A8A8E8}">
      <dsp:nvSpPr>
        <dsp:cNvPr id="0" name=""/>
        <dsp:cNvSpPr/>
      </dsp:nvSpPr>
      <dsp:spPr>
        <a:xfrm>
          <a:off x="3616890" y="1097279"/>
          <a:ext cx="310019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latin typeface="Times New Roman"/>
              <a:cs typeface="Times New Roman"/>
            </a:rPr>
            <a:t>Large vibratory forces are transferred from the engine into the chassis</a:t>
          </a:r>
          <a:endParaRPr lang="en-GB" sz="2100" kern="1200"/>
        </a:p>
      </dsp:txBody>
      <dsp:txXfrm>
        <a:off x="3688310" y="1168699"/>
        <a:ext cx="2957351" cy="1320200"/>
      </dsp:txXfrm>
    </dsp:sp>
    <dsp:sp modelId="{233486B2-FE6F-45FA-BD68-526501363C8D}">
      <dsp:nvSpPr>
        <dsp:cNvPr id="0" name=""/>
        <dsp:cNvSpPr/>
      </dsp:nvSpPr>
      <dsp:spPr>
        <a:xfrm>
          <a:off x="6883595" y="1097279"/>
          <a:ext cx="3100191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latin typeface="Times New Roman"/>
              <a:cs typeface="Times New Roman"/>
            </a:rPr>
            <a:t>In the two previous chassis designs, the frame suffered weld joint failures near the engine. </a:t>
          </a:r>
          <a:endParaRPr lang="en-GB" sz="2100" kern="1200"/>
        </a:p>
      </dsp:txBody>
      <dsp:txXfrm>
        <a:off x="6955015" y="1168699"/>
        <a:ext cx="2957351" cy="1320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E5829-3E8D-473C-9B8C-CF1EF483884A}">
      <dsp:nvSpPr>
        <dsp:cNvPr id="0" name=""/>
        <dsp:cNvSpPr/>
      </dsp:nvSpPr>
      <dsp:spPr>
        <a:xfrm>
          <a:off x="6054" y="1115225"/>
          <a:ext cx="3619358" cy="144774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Times New Roman"/>
              <a:cs typeface="Times New Roman"/>
            </a:rPr>
            <a:t>Brackets carrying</a:t>
          </a:r>
          <a:r>
            <a:rPr lang="en-GB" sz="1500" b="0" i="0" u="none" strike="noStrike" kern="1200" cap="none" baseline="0" noProof="0">
              <a:latin typeface="Times New Roman"/>
              <a:cs typeface="Calibri Light"/>
            </a:rPr>
            <a:t> </a:t>
          </a:r>
          <a:r>
            <a:rPr lang="en-GB" sz="1500" kern="1200">
              <a:latin typeface="Times New Roman"/>
              <a:cs typeface="Times New Roman"/>
            </a:rPr>
            <a:t>suspension</a:t>
          </a:r>
          <a:r>
            <a:rPr lang="en-GB" sz="1500" b="0" i="0" u="none" strike="noStrike" kern="1200" cap="none" baseline="0" noProof="0">
              <a:latin typeface="Times New Roman"/>
              <a:cs typeface="Calibri Light"/>
            </a:rPr>
            <a:t> </a:t>
          </a:r>
          <a:r>
            <a:rPr lang="en-GB" sz="1500" kern="1200">
              <a:latin typeface="Times New Roman"/>
              <a:cs typeface="Times New Roman"/>
            </a:rPr>
            <a:t>loads</a:t>
          </a:r>
          <a:r>
            <a:rPr lang="en-GB" sz="1500" b="0" i="0" u="none" strike="noStrike" kern="1200" cap="none" baseline="0" noProof="0">
              <a:latin typeface="Times New Roman"/>
              <a:cs typeface="Calibri Light"/>
            </a:rPr>
            <a:t> designed on the axes of linkages</a:t>
          </a:r>
        </a:p>
      </dsp:txBody>
      <dsp:txXfrm>
        <a:off x="729926" y="1115225"/>
        <a:ext cx="2171615" cy="1447743"/>
      </dsp:txXfrm>
    </dsp:sp>
    <dsp:sp modelId="{AF3361B1-58FD-4F77-8FCB-AD1660FFCECF}">
      <dsp:nvSpPr>
        <dsp:cNvPr id="0" name=""/>
        <dsp:cNvSpPr/>
      </dsp:nvSpPr>
      <dsp:spPr>
        <a:xfrm>
          <a:off x="3263477" y="1115225"/>
          <a:ext cx="3619358" cy="1447743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Times New Roman"/>
              <a:cs typeface="Times New Roman"/>
            </a:rPr>
            <a:t>Shear Force on brackets and bending of brackets prevented</a:t>
          </a:r>
        </a:p>
      </dsp:txBody>
      <dsp:txXfrm>
        <a:off x="3987349" y="1115225"/>
        <a:ext cx="2171615" cy="14477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53861-8C5F-4F96-ADC0-51598A83AB06}">
      <dsp:nvSpPr>
        <dsp:cNvPr id="0" name=""/>
        <dsp:cNvSpPr/>
      </dsp:nvSpPr>
      <dsp:spPr>
        <a:xfrm>
          <a:off x="535202" y="0"/>
          <a:ext cx="6065622" cy="298827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2719A-9BB5-481D-9154-D7422078FAA7}">
      <dsp:nvSpPr>
        <dsp:cNvPr id="0" name=""/>
        <dsp:cNvSpPr/>
      </dsp:nvSpPr>
      <dsp:spPr>
        <a:xfrm>
          <a:off x="7665" y="896482"/>
          <a:ext cx="2296908" cy="1195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Times New Roman"/>
              <a:cs typeface="Times New Roman"/>
            </a:rPr>
            <a:t>Each chassis member is supported at atleasttwo points to maintain its orientation</a:t>
          </a:r>
          <a:endParaRPr lang="en-GB" sz="1600" b="0" i="0" u="none" strike="noStrike" kern="1200" cap="none" baseline="0" noProof="0">
            <a:solidFill>
              <a:srgbClr val="010000"/>
            </a:solidFill>
            <a:latin typeface="Times New Roman"/>
            <a:cs typeface="Times New Roman"/>
          </a:endParaRPr>
        </a:p>
      </dsp:txBody>
      <dsp:txXfrm>
        <a:off x="66015" y="954832"/>
        <a:ext cx="2180208" cy="1078610"/>
      </dsp:txXfrm>
    </dsp:sp>
    <dsp:sp modelId="{A05D90D2-AA16-484F-9E0D-3C027F8DF2BF}">
      <dsp:nvSpPr>
        <dsp:cNvPr id="0" name=""/>
        <dsp:cNvSpPr/>
      </dsp:nvSpPr>
      <dsp:spPr>
        <a:xfrm>
          <a:off x="2419559" y="896482"/>
          <a:ext cx="2296908" cy="1195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/>
              <a:cs typeface="Times New Roman"/>
            </a:rPr>
            <a:t>Each chassis member is supported at atleasttwo points to maintain its orientation</a:t>
          </a:r>
        </a:p>
      </dsp:txBody>
      <dsp:txXfrm>
        <a:off x="2477909" y="954832"/>
        <a:ext cx="2180208" cy="1078610"/>
      </dsp:txXfrm>
    </dsp:sp>
    <dsp:sp modelId="{BA725DD2-EA66-40D9-B055-F9DF1F60C8E7}">
      <dsp:nvSpPr>
        <dsp:cNvPr id="0" name=""/>
        <dsp:cNvSpPr/>
      </dsp:nvSpPr>
      <dsp:spPr>
        <a:xfrm>
          <a:off x="4831452" y="896482"/>
          <a:ext cx="2296908" cy="1195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Times New Roman"/>
              <a:cs typeface="Times New Roman"/>
            </a:rPr>
            <a:t>Separate fixtures for suspension tabs to obtain precise angle and orientation</a:t>
          </a:r>
        </a:p>
      </dsp:txBody>
      <dsp:txXfrm>
        <a:off x="4889802" y="954832"/>
        <a:ext cx="2180208" cy="10786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25EA8-A26F-4898-AC40-260B4FA04188}">
      <dsp:nvSpPr>
        <dsp:cNvPr id="0" name=""/>
        <dsp:cNvSpPr/>
      </dsp:nvSpPr>
      <dsp:spPr>
        <a:xfrm rot="5400000">
          <a:off x="-207107" y="208388"/>
          <a:ext cx="1380716" cy="9665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b="0" i="0" u="none" strike="noStrike" kern="1200" cap="none" baseline="0" noProof="0">
            <a:latin typeface="Times New Roman"/>
            <a:cs typeface="Calibri Light"/>
          </a:endParaRPr>
        </a:p>
      </dsp:txBody>
      <dsp:txXfrm rot="-5400000">
        <a:off x="1" y="484532"/>
        <a:ext cx="966501" cy="414215"/>
      </dsp:txXfrm>
    </dsp:sp>
    <dsp:sp modelId="{18815698-98C3-474F-8E2A-41DCBEDE9D51}">
      <dsp:nvSpPr>
        <dsp:cNvPr id="0" name=""/>
        <dsp:cNvSpPr/>
      </dsp:nvSpPr>
      <dsp:spPr>
        <a:xfrm rot="5400000">
          <a:off x="3206085" y="-2238302"/>
          <a:ext cx="897465" cy="537663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latin typeface="Times New Roman"/>
              <a:cs typeface="Times New Roman"/>
            </a:rPr>
            <a:t>Adjustable driver jig to incorporate data for all drivers for cockpit design</a:t>
          </a:r>
        </a:p>
      </dsp:txBody>
      <dsp:txXfrm rot="-5400000">
        <a:off x="966502" y="45092"/>
        <a:ext cx="5332822" cy="809843"/>
      </dsp:txXfrm>
    </dsp:sp>
    <dsp:sp modelId="{691CAC08-413C-4035-A156-61DA43C137E4}">
      <dsp:nvSpPr>
        <dsp:cNvPr id="0" name=""/>
        <dsp:cNvSpPr/>
      </dsp:nvSpPr>
      <dsp:spPr>
        <a:xfrm rot="5400000">
          <a:off x="-207107" y="1391886"/>
          <a:ext cx="1380716" cy="9665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>
            <a:latin typeface="Times New Roman"/>
            <a:cs typeface="Times New Roman"/>
          </a:endParaRPr>
        </a:p>
      </dsp:txBody>
      <dsp:txXfrm rot="-5400000">
        <a:off x="1" y="1668030"/>
        <a:ext cx="966501" cy="414215"/>
      </dsp:txXfrm>
    </dsp:sp>
    <dsp:sp modelId="{B8FD5000-6CCF-4FF9-B098-84EE87879EFE}">
      <dsp:nvSpPr>
        <dsp:cNvPr id="0" name=""/>
        <dsp:cNvSpPr/>
      </dsp:nvSpPr>
      <dsp:spPr>
        <a:xfrm rot="5400000">
          <a:off x="3206085" y="-1054804"/>
          <a:ext cx="897465" cy="537663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latin typeface="Times New Roman"/>
              <a:cs typeface="Times New Roman"/>
            </a:rPr>
            <a:t>Stable support using mild steel tubes ensured correct data collection</a:t>
          </a:r>
        </a:p>
      </dsp:txBody>
      <dsp:txXfrm rot="-5400000">
        <a:off x="966502" y="1228590"/>
        <a:ext cx="5332822" cy="809843"/>
      </dsp:txXfrm>
    </dsp:sp>
    <dsp:sp modelId="{1BBD248C-045C-467A-87EC-75BA51E7E47D}">
      <dsp:nvSpPr>
        <dsp:cNvPr id="0" name=""/>
        <dsp:cNvSpPr/>
      </dsp:nvSpPr>
      <dsp:spPr>
        <a:xfrm rot="5400000">
          <a:off x="-207107" y="2575385"/>
          <a:ext cx="1380716" cy="96650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>
            <a:latin typeface="Times New Roman"/>
            <a:cs typeface="Times New Roman"/>
          </a:endParaRPr>
        </a:p>
      </dsp:txBody>
      <dsp:txXfrm rot="-5400000">
        <a:off x="1" y="2851529"/>
        <a:ext cx="966501" cy="414215"/>
      </dsp:txXfrm>
    </dsp:sp>
    <dsp:sp modelId="{ED94FC90-C99D-49AA-8E3D-DA44EB7CFCD5}">
      <dsp:nvSpPr>
        <dsp:cNvPr id="0" name=""/>
        <dsp:cNvSpPr/>
      </dsp:nvSpPr>
      <dsp:spPr>
        <a:xfrm rot="5400000">
          <a:off x="3206085" y="128693"/>
          <a:ext cx="897465" cy="5376633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>
              <a:latin typeface="Times New Roman"/>
              <a:cs typeface="Times New Roman"/>
            </a:rPr>
            <a:t>Stable wooden support ensured correct seat, back, thigh angles and pedal position</a:t>
          </a:r>
        </a:p>
      </dsp:txBody>
      <dsp:txXfrm rot="-5400000">
        <a:off x="966502" y="2412088"/>
        <a:ext cx="5332822" cy="8098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0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17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4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5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45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15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19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1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7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4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7.png"/><Relationship Id="rId9" Type="http://schemas.microsoft.com/office/2007/relationships/diagramDrawing" Target="../diagrams/drawing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8.xml"/><Relationship Id="rId5" Type="http://schemas.openxmlformats.org/officeDocument/2006/relationships/image" Target="../media/image40.png"/><Relationship Id="rId10" Type="http://schemas.microsoft.com/office/2007/relationships/diagramDrawing" Target="../diagrams/drawing8.xml"/><Relationship Id="rId4" Type="http://schemas.openxmlformats.org/officeDocument/2006/relationships/image" Target="../media/image39.png"/><Relationship Id="rId9" Type="http://schemas.openxmlformats.org/officeDocument/2006/relationships/diagramColors" Target="../diagrams/colors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48.png"/><Relationship Id="rId9" Type="http://schemas.microsoft.com/office/2007/relationships/diagramDrawing" Target="../diagrams/drawing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5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player.vimeo.com/video/435767371?app_id=122963" TargetMode="Externa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58.png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61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5.png"/><Relationship Id="rId9" Type="http://schemas.microsoft.com/office/2007/relationships/diagramDrawing" Target="../diagrams/drawing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72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player.vimeo.com/video/435767476?app_id=122963" TargetMode="External"/><Relationship Id="rId1" Type="http://schemas.openxmlformats.org/officeDocument/2006/relationships/video" Target="https://player.vimeo.com/video/435797199?app_id=122963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87911D2-5E63-4A97-999F-127A0A8C1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27" y="-2936"/>
            <a:ext cx="4851747" cy="686387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CFDAAB-D94D-4B72-814E-0C44838D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" y="5729927"/>
            <a:ext cx="6093912" cy="30417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F234A3E-BB25-4362-97E3-FAC348CE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5" y="1450200"/>
            <a:ext cx="6093912" cy="304173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AD9B7A-1FFC-4E03-A2C5-04B91280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46102"/>
            <a:ext cx="2743200" cy="958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78678-D4A8-4126-8949-5BA9390678DD}"/>
              </a:ext>
            </a:extLst>
          </p:cNvPr>
          <p:cNvSpPr txBox="1"/>
          <p:nvPr/>
        </p:nvSpPr>
        <p:spPr>
          <a:xfrm>
            <a:off x="4724400" y="2459277"/>
            <a:ext cx="27431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DED8A4"/>
                </a:solidFill>
                <a:latin typeface="TAHOMA"/>
                <a:ea typeface="TAHOMA"/>
                <a:cs typeface="TAHOMA"/>
              </a:rPr>
              <a:t>CHASSIS AND ERGONOMICS</a:t>
            </a:r>
            <a:endParaRPr lang="en-US" sz="2800" b="1">
              <a:solidFill>
                <a:srgbClr val="DED8A4"/>
              </a:solidFill>
              <a:latin typeface="TAHOMA"/>
              <a:ea typeface="TAHOMA"/>
              <a:cs typeface="TAHOMA"/>
            </a:endParaRPr>
          </a:p>
          <a:p>
            <a:pPr algn="ctr"/>
            <a:endParaRPr lang="en-GB" sz="2800" b="1">
              <a:solidFill>
                <a:srgbClr val="DED8A4"/>
              </a:solidFill>
              <a:latin typeface="TAHOMA"/>
              <a:ea typeface="TAHOMA"/>
              <a:cs typeface="Calibri"/>
            </a:endParaRPr>
          </a:p>
          <a:p>
            <a:pPr algn="ctr"/>
            <a:r>
              <a:rPr lang="en-GB" sz="2800" b="1">
                <a:solidFill>
                  <a:srgbClr val="DED8A4"/>
                </a:solidFill>
                <a:latin typeface="TAHOMA"/>
                <a:ea typeface="TAHOMA"/>
                <a:cs typeface="Calibri"/>
              </a:rPr>
              <a:t>DESIGN</a:t>
            </a:r>
          </a:p>
          <a:p>
            <a:pPr algn="ctr"/>
            <a:r>
              <a:rPr lang="en-GB" sz="2800" b="1">
                <a:solidFill>
                  <a:srgbClr val="DED8A4"/>
                </a:solidFill>
                <a:latin typeface="TAHOMA"/>
                <a:ea typeface="TAHOMA"/>
                <a:cs typeface="Calibri"/>
              </a:rPr>
              <a:t>REPORT</a:t>
            </a:r>
          </a:p>
          <a:p>
            <a:pPr algn="ctr"/>
            <a:endParaRPr lang="en-GB" sz="2800" b="1">
              <a:solidFill>
                <a:srgbClr val="DED8A4"/>
              </a:solidFill>
              <a:latin typeface="TAHOMA"/>
              <a:ea typeface="TAHOMA"/>
              <a:cs typeface="Calibri"/>
            </a:endParaRPr>
          </a:p>
          <a:p>
            <a:pPr algn="ctr"/>
            <a:r>
              <a:rPr lang="en-GB" sz="2800" b="1">
                <a:solidFill>
                  <a:srgbClr val="DED8A4"/>
                </a:solidFill>
                <a:latin typeface="TAHOMA"/>
                <a:ea typeface="TAHOMA"/>
                <a:cs typeface="Calibri"/>
              </a:rPr>
              <a:t>PRV 20</a:t>
            </a:r>
          </a:p>
        </p:txBody>
      </p:sp>
    </p:spTree>
    <p:extLst>
      <p:ext uri="{BB962C8B-B14F-4D97-AF65-F5344CB8AC3E}">
        <p14:creationId xmlns:p14="http://schemas.microsoft.com/office/powerpoint/2010/main" val="805798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DFA7DB-E9AA-4A9B-91C3-E46F4103FAD0}"/>
              </a:ext>
            </a:extLst>
          </p:cNvPr>
          <p:cNvSpPr txBox="1"/>
          <p:nvPr/>
        </p:nvSpPr>
        <p:spPr>
          <a:xfrm>
            <a:off x="671215" y="271312"/>
            <a:ext cx="92819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VARIOUS FORCES ACTING ON RACE CAR CHASSIS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F0CA8-BA39-4A42-9750-ACD79EB1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4" y="796555"/>
            <a:ext cx="9208773" cy="167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E0DB4C-6C2D-48F9-A6F8-DD4FEA08FE73}"/>
              </a:ext>
            </a:extLst>
          </p:cNvPr>
          <p:cNvSpPr/>
          <p:nvPr/>
        </p:nvSpPr>
        <p:spPr>
          <a:xfrm>
            <a:off x="2225157" y="1495600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0C28C0-87D1-41D6-8E74-94736629007D}"/>
              </a:ext>
            </a:extLst>
          </p:cNvPr>
          <p:cNvSpPr/>
          <p:nvPr/>
        </p:nvSpPr>
        <p:spPr>
          <a:xfrm>
            <a:off x="2221038" y="4065805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FE511-5B2F-43FF-BD73-527966FF4121}"/>
              </a:ext>
            </a:extLst>
          </p:cNvPr>
          <p:cNvSpPr txBox="1"/>
          <p:nvPr/>
        </p:nvSpPr>
        <p:spPr>
          <a:xfrm>
            <a:off x="2689484" y="1589366"/>
            <a:ext cx="44113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LONGITUDINAL TORSION</a:t>
            </a:r>
            <a:endParaRPr lang="en-US"/>
          </a:p>
        </p:txBody>
      </p:sp>
      <p:pic>
        <p:nvPicPr>
          <p:cNvPr id="22" name="Picture 22" descr="A picture containing drawing, rack&#10;&#10;Description generated with very high confidence">
            <a:extLst>
              <a:ext uri="{FF2B5EF4-FFF2-40B4-BE49-F238E27FC236}">
                <a16:creationId xmlns:a16="http://schemas.microsoft.com/office/drawing/2014/main" id="{573828BC-36E6-4B62-826E-85E55BCB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778" y="1999735"/>
            <a:ext cx="2743200" cy="1828800"/>
          </a:xfrm>
          <a:prstGeom prst="rect">
            <a:avLst/>
          </a:prstGeom>
        </p:spPr>
      </p:pic>
      <p:pic>
        <p:nvPicPr>
          <p:cNvPr id="23" name="Picture 23" descr="A picture containing map, drawing, red, man&#10;&#10;Description generated with very high confidence">
            <a:extLst>
              <a:ext uri="{FF2B5EF4-FFF2-40B4-BE49-F238E27FC236}">
                <a16:creationId xmlns:a16="http://schemas.microsoft.com/office/drawing/2014/main" id="{713458D4-D749-46D2-8C07-D72101D2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28" y="4390896"/>
            <a:ext cx="2552700" cy="2009775"/>
          </a:xfrm>
          <a:prstGeom prst="rect">
            <a:avLst/>
          </a:prstGeom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747AA04C-7A7C-4F0B-BAB7-AD37DC52BE99}"/>
              </a:ext>
            </a:extLst>
          </p:cNvPr>
          <p:cNvSpPr txBox="1"/>
          <p:nvPr/>
        </p:nvSpPr>
        <p:spPr>
          <a:xfrm>
            <a:off x="2689484" y="4204878"/>
            <a:ext cx="35772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VERTICAL BENDING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01A83-7A19-4C82-AC68-9B726E2EE311}"/>
              </a:ext>
            </a:extLst>
          </p:cNvPr>
          <p:cNvSpPr txBox="1"/>
          <p:nvPr/>
        </p:nvSpPr>
        <p:spPr>
          <a:xfrm>
            <a:off x="2788508" y="2314832"/>
            <a:ext cx="42157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During Cornering</a:t>
            </a:r>
          </a:p>
          <a:p>
            <a:pPr algn="ctr"/>
            <a:endParaRPr lang="en-GB">
              <a:latin typeface="Times New Roman"/>
              <a:cs typeface="Calibri"/>
            </a:endParaRPr>
          </a:p>
          <a:p>
            <a:pPr algn="ctr"/>
            <a:r>
              <a:rPr lang="en-GB" b="1">
                <a:latin typeface="Times New Roman"/>
                <a:cs typeface="Calibri"/>
              </a:rPr>
              <a:t>Major contribution to Force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1E3723-7C01-4E59-BAFB-E5D5DDEAFCF3}"/>
              </a:ext>
            </a:extLst>
          </p:cNvPr>
          <p:cNvSpPr txBox="1"/>
          <p:nvPr/>
        </p:nvSpPr>
        <p:spPr>
          <a:xfrm>
            <a:off x="2829697" y="5218669"/>
            <a:ext cx="4061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Due to weight of driver, engine and other components mounted to the frame</a:t>
            </a:r>
            <a:r>
              <a:rPr lang="en-GB">
                <a:ea typeface="+mn-lt"/>
                <a:cs typeface="+mn-lt"/>
              </a:rPr>
              <a:t>   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7410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D40F0D-4A13-4F92-9175-69749F160A42}"/>
              </a:ext>
            </a:extLst>
          </p:cNvPr>
          <p:cNvSpPr/>
          <p:nvPr/>
        </p:nvSpPr>
        <p:spPr>
          <a:xfrm>
            <a:off x="1961545" y="1386450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6C76FB3E-D867-4675-A278-238F19FD1768}"/>
              </a:ext>
            </a:extLst>
          </p:cNvPr>
          <p:cNvSpPr txBox="1"/>
          <p:nvPr/>
        </p:nvSpPr>
        <p:spPr>
          <a:xfrm>
            <a:off x="2916026" y="1486393"/>
            <a:ext cx="328895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LATERAL BENDING</a:t>
            </a:r>
            <a:endParaRPr lang="en-US"/>
          </a:p>
        </p:txBody>
      </p:sp>
      <p:pic>
        <p:nvPicPr>
          <p:cNvPr id="4" name="Picture 4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9B6ED1AA-95D6-4E3F-87D6-52D7D9C2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15" y="1389363"/>
            <a:ext cx="2457450" cy="2266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E6A6EB-F431-40D9-A2D2-829F0B9CC98F}"/>
              </a:ext>
            </a:extLst>
          </p:cNvPr>
          <p:cNvSpPr/>
          <p:nvPr/>
        </p:nvSpPr>
        <p:spPr>
          <a:xfrm>
            <a:off x="1975961" y="4047271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538C9-B5EF-4F40-B677-C196362F2B7E}"/>
              </a:ext>
            </a:extLst>
          </p:cNvPr>
          <p:cNvSpPr txBox="1"/>
          <p:nvPr/>
        </p:nvSpPr>
        <p:spPr>
          <a:xfrm>
            <a:off x="2668891" y="4143096"/>
            <a:ext cx="42260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HORIZONTAL LOZENGING</a:t>
            </a:r>
            <a:endParaRPr lang="en-US"/>
          </a:p>
        </p:txBody>
      </p:sp>
      <p:pic>
        <p:nvPicPr>
          <p:cNvPr id="9" name="Picture 9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FCD67B55-D7C6-4567-9416-E462450B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46" y="4839601"/>
            <a:ext cx="2657475" cy="1647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63B36-E43C-4A0B-9C70-D23A000D9381}"/>
              </a:ext>
            </a:extLst>
          </p:cNvPr>
          <p:cNvSpPr txBox="1"/>
          <p:nvPr/>
        </p:nvSpPr>
        <p:spPr>
          <a:xfrm>
            <a:off x="619729" y="312501"/>
            <a:ext cx="92819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VARIOUS FORCES ACTING ON RACE CAR CHASSIS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60FC38-4F19-41E0-82EF-332D5E8F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8" y="837744"/>
            <a:ext cx="9208773" cy="167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720E8E-4405-42AE-A8AD-FE4B13FC9128}"/>
              </a:ext>
            </a:extLst>
          </p:cNvPr>
          <p:cNvSpPr txBox="1"/>
          <p:nvPr/>
        </p:nvSpPr>
        <p:spPr>
          <a:xfrm>
            <a:off x="2531075" y="2520777"/>
            <a:ext cx="4061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Due to road camber, side wind loads, and centrifugal forces caused by cornering 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46B0C-0A90-4AC8-9ECC-6B1740670114}"/>
              </a:ext>
            </a:extLst>
          </p:cNvPr>
          <p:cNvSpPr txBox="1"/>
          <p:nvPr/>
        </p:nvSpPr>
        <p:spPr>
          <a:xfrm>
            <a:off x="2531075" y="5167182"/>
            <a:ext cx="4061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Due to uneven forces on adjacent tires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5748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1FEBF0-21CF-46F9-B7BF-E9516E41B142}"/>
              </a:ext>
            </a:extLst>
          </p:cNvPr>
          <p:cNvSpPr txBox="1"/>
          <p:nvPr/>
        </p:nvSpPr>
        <p:spPr>
          <a:xfrm>
            <a:off x="815377" y="168339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TORSIONAL STIFFNESS CALCULATION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17324-205C-4379-971A-6727D329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14" y="631798"/>
            <a:ext cx="6150476" cy="126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9</a:t>
            </a:r>
          </a:p>
        </p:txBody>
      </p:sp>
      <p:pic>
        <p:nvPicPr>
          <p:cNvPr id="4" name="Picture 8" descr="A picture containing clock, person, player&#10;&#10;Description automatically generated">
            <a:extLst>
              <a:ext uri="{FF2B5EF4-FFF2-40B4-BE49-F238E27FC236}">
                <a16:creationId xmlns:a16="http://schemas.microsoft.com/office/drawing/2014/main" id="{C05BE7F5-FE95-40C3-A6ED-502C03BB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25" y="1412997"/>
            <a:ext cx="4413336" cy="2612954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06227C1A-BAF0-40A7-9ECB-47DD63ABCDFE}"/>
              </a:ext>
            </a:extLst>
          </p:cNvPr>
          <p:cNvSpPr txBox="1"/>
          <p:nvPr/>
        </p:nvSpPr>
        <p:spPr>
          <a:xfrm>
            <a:off x="3274438" y="4802954"/>
            <a:ext cx="57344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ea typeface="+mn-lt"/>
                <a:cs typeface="+mn-lt"/>
              </a:rPr>
              <a:t>Finite element model of Chassis was constructed in ANSYS Mechanical APDL 18.1 and 20.1 student version. </a:t>
            </a:r>
            <a:endParaRPr lang="en-GB">
              <a:cs typeface="Calibri" panose="020F0502020204030204"/>
            </a:endParaRPr>
          </a:p>
        </p:txBody>
      </p:sp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53C3997-B7B1-4025-8652-D35026702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617" y="1547378"/>
            <a:ext cx="3577281" cy="19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687572-0C75-4AF4-988F-549406C5979F}"/>
              </a:ext>
            </a:extLst>
          </p:cNvPr>
          <p:cNvSpPr txBox="1"/>
          <p:nvPr/>
        </p:nvSpPr>
        <p:spPr>
          <a:xfrm>
            <a:off x="5740729" y="5136432"/>
            <a:ext cx="39685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CONDITION 2:</a:t>
            </a:r>
          </a:p>
          <a:p>
            <a:endParaRPr lang="en-GB">
              <a:latin typeface="Times New Roman"/>
              <a:ea typeface="+mn-lt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Front portion of the chassis is fixed; couple is applied on the rear suspension pick up points </a:t>
            </a:r>
            <a:endParaRPr lang="en-GB"/>
          </a:p>
        </p:txBody>
      </p:sp>
      <p:pic>
        <p:nvPicPr>
          <p:cNvPr id="4" name="Picture 4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4B58D578-416A-4469-97D6-7092250D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756" y="1847889"/>
            <a:ext cx="4120357" cy="309140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174AE495-8802-402B-8F56-18DC963DDA92}"/>
              </a:ext>
            </a:extLst>
          </p:cNvPr>
          <p:cNvSpPr txBox="1"/>
          <p:nvPr/>
        </p:nvSpPr>
        <p:spPr>
          <a:xfrm>
            <a:off x="1412198" y="5109207"/>
            <a:ext cx="4133333" cy="14979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CONDITION 1:</a:t>
            </a:r>
          </a:p>
          <a:p>
            <a:endParaRPr lang="en-GB">
              <a:latin typeface="Times New Roman"/>
              <a:ea typeface="+mn-lt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Rear portion of the chassis is fixed; couple is applied on the front suspension pick up points </a:t>
            </a:r>
            <a:endParaRPr lang="en-GB"/>
          </a:p>
        </p:txBody>
      </p: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D1CB79E4-E259-46FF-9EF4-2D379FB4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60" y="1789707"/>
            <a:ext cx="4068871" cy="3166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5C5E6-1EF2-4A43-8C86-FC052F083C47}"/>
              </a:ext>
            </a:extLst>
          </p:cNvPr>
          <p:cNvSpPr txBox="1"/>
          <p:nvPr/>
        </p:nvSpPr>
        <p:spPr>
          <a:xfrm>
            <a:off x="1103700" y="240420"/>
            <a:ext cx="413333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BOUNDARY CONDITIONS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A8BC0-C78C-4732-AB9A-0D1E02C8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50" y="755366"/>
            <a:ext cx="5151640" cy="11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78D1F5-B654-4287-AF9E-1ADE6E41B54E}"/>
              </a:ext>
            </a:extLst>
          </p:cNvPr>
          <p:cNvSpPr txBox="1"/>
          <p:nvPr/>
        </p:nvSpPr>
        <p:spPr>
          <a:xfrm>
            <a:off x="-1038137" y="230123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04171-D952-40A4-BEF6-6348EB2D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80" y="692313"/>
            <a:ext cx="5157705" cy="15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978898-93F0-46AE-B939-D31078B52BB3}"/>
              </a:ext>
            </a:extLst>
          </p:cNvPr>
          <p:cNvSpPr txBox="1"/>
          <p:nvPr/>
        </p:nvSpPr>
        <p:spPr>
          <a:xfrm rot="10800000" flipV="1">
            <a:off x="3521591" y="6131743"/>
            <a:ext cx="41315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TORSIONAL STIFFNESS: 2274 Nm/</a:t>
            </a:r>
            <a:r>
              <a:rPr lang="en-GB" err="1">
                <a:latin typeface="Times New Roman"/>
                <a:cs typeface="Times New Roman"/>
              </a:rPr>
              <a:t>deg</a:t>
            </a:r>
            <a:endParaRPr lang="en-US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648F4-7C35-41D8-BF81-7E06B6DF319E}"/>
              </a:ext>
            </a:extLst>
          </p:cNvPr>
          <p:cNvSpPr txBox="1"/>
          <p:nvPr/>
        </p:nvSpPr>
        <p:spPr>
          <a:xfrm rot="10800000" flipV="1">
            <a:off x="2122993" y="5577100"/>
            <a:ext cx="18037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CONDITION 1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B6821-9EB4-41DC-94DC-B5CA2522F429}"/>
              </a:ext>
            </a:extLst>
          </p:cNvPr>
          <p:cNvSpPr txBox="1"/>
          <p:nvPr/>
        </p:nvSpPr>
        <p:spPr>
          <a:xfrm rot="10800000" flipV="1">
            <a:off x="6998128" y="5587397"/>
            <a:ext cx="1803746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CONDITION 2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11</a:t>
            </a:r>
          </a:p>
        </p:txBody>
      </p:sp>
      <p:pic>
        <p:nvPicPr>
          <p:cNvPr id="4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B430ABF-1EB4-4757-9657-44AB0DD4C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1" y="1855729"/>
            <a:ext cx="4843848" cy="3712894"/>
          </a:xfrm>
          <a:prstGeom prst="rect">
            <a:avLst/>
          </a:prstGeom>
        </p:spPr>
      </p:pic>
      <p:pic>
        <p:nvPicPr>
          <p:cNvPr id="6" name="Picture 7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7FEB26D6-DD50-44C9-A6B5-BF23592E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10" y="1870946"/>
            <a:ext cx="4915929" cy="3723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A35049-8179-4F8A-9E20-3904EFD37678}"/>
              </a:ext>
            </a:extLst>
          </p:cNvPr>
          <p:cNvSpPr txBox="1"/>
          <p:nvPr/>
        </p:nvSpPr>
        <p:spPr>
          <a:xfrm rot="10800000" flipV="1">
            <a:off x="4047740" y="1387509"/>
            <a:ext cx="279567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Displacement in Y direction</a:t>
            </a:r>
          </a:p>
        </p:txBody>
      </p:sp>
    </p:spTree>
    <p:extLst>
      <p:ext uri="{BB962C8B-B14F-4D97-AF65-F5344CB8AC3E}">
        <p14:creationId xmlns:p14="http://schemas.microsoft.com/office/powerpoint/2010/main" val="213606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13F535-9BB2-455B-AF5A-3C3E2BDE517D}"/>
              </a:ext>
            </a:extLst>
          </p:cNvPr>
          <p:cNvSpPr txBox="1"/>
          <p:nvPr/>
        </p:nvSpPr>
        <p:spPr>
          <a:xfrm>
            <a:off x="218133" y="240420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ENGINE MOUNTS ANALYSIS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926A2-B4C3-47A9-8FAF-53BE6C69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14" y="702610"/>
            <a:ext cx="5606836" cy="116099"/>
          </a:xfrm>
          <a:prstGeom prst="rect">
            <a:avLst/>
          </a:prstGeom>
        </p:spPr>
      </p:pic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B6A0D872-B1E2-47B7-A332-44ABD871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89" y="1762057"/>
            <a:ext cx="4288076" cy="3260818"/>
          </a:xfrm>
          <a:prstGeom prst="rect">
            <a:avLst/>
          </a:prstGeom>
        </p:spPr>
      </p:pic>
      <p:pic>
        <p:nvPicPr>
          <p:cNvPr id="7" name="Picture 7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035E4DA2-6176-4AA2-81E6-4B2EF955F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92" y="1775306"/>
            <a:ext cx="4298515" cy="325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E895A-9B7E-48BE-8ED3-436319ECD60A}"/>
              </a:ext>
            </a:extLst>
          </p:cNvPr>
          <p:cNvSpPr txBox="1"/>
          <p:nvPr/>
        </p:nvSpPr>
        <p:spPr>
          <a:xfrm rot="10800000" flipV="1">
            <a:off x="1248992" y="5276284"/>
            <a:ext cx="4165070" cy="122092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Times New Roman"/>
                <a:cs typeface="Times New Roman"/>
              </a:rPr>
              <a:t>BOUNDARY CONDITION:</a:t>
            </a:r>
            <a:endParaRPr lang="en-US"/>
          </a:p>
          <a:p>
            <a:pPr algn="ctr"/>
            <a:r>
              <a:rPr lang="en-GB">
                <a:latin typeface="Times New Roman"/>
                <a:cs typeface="Times New Roman"/>
              </a:rPr>
              <a:t>The front and rear bulkhead were fixed and a load of 400N was applied on the four engine mounts.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8CA20-F9A4-4CC4-9CFD-F6D3411A7636}"/>
              </a:ext>
            </a:extLst>
          </p:cNvPr>
          <p:cNvSpPr txBox="1"/>
          <p:nvPr/>
        </p:nvSpPr>
        <p:spPr>
          <a:xfrm rot="10800000" flipV="1">
            <a:off x="6683848" y="5104834"/>
            <a:ext cx="279567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cs typeface="Times New Roman"/>
              </a:rPr>
              <a:t>Displacement in Y direction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6132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B02F8817-F7BF-4DC3-AF95-EC7383ACD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365725"/>
              </p:ext>
            </p:extLst>
          </p:nvPr>
        </p:nvGraphicFramePr>
        <p:xfrm>
          <a:off x="1946189" y="-6178"/>
          <a:ext cx="5890054" cy="4625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9" name="Table 69">
            <a:extLst>
              <a:ext uri="{FF2B5EF4-FFF2-40B4-BE49-F238E27FC236}">
                <a16:creationId xmlns:a16="http://schemas.microsoft.com/office/drawing/2014/main" id="{FAAC04B6-6117-4B52-868F-0CA9C6371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703385"/>
              </p:ext>
            </p:extLst>
          </p:nvPr>
        </p:nvGraphicFramePr>
        <p:xfrm>
          <a:off x="2414827" y="4148133"/>
          <a:ext cx="3333394" cy="22250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666697">
                  <a:extLst>
                    <a:ext uri="{9D8B030D-6E8A-4147-A177-3AD203B41FA5}">
                      <a16:colId xmlns:a16="http://schemas.microsoft.com/office/drawing/2014/main" val="1582219126"/>
                    </a:ext>
                  </a:extLst>
                </a:gridCol>
                <a:gridCol w="1666697">
                  <a:extLst>
                    <a:ext uri="{9D8B030D-6E8A-4147-A177-3AD203B41FA5}">
                      <a16:colId xmlns:a16="http://schemas.microsoft.com/office/drawing/2014/main" val="3980814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Harmonic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9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2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1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1.3911E-04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3.4997E-04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17568"/>
                  </a:ext>
                </a:extLst>
              </a:tr>
            </a:tbl>
          </a:graphicData>
        </a:graphic>
      </p:graphicFrame>
      <p:graphicFrame>
        <p:nvGraphicFramePr>
          <p:cNvPr id="78" name="Table 69">
            <a:extLst>
              <a:ext uri="{FF2B5EF4-FFF2-40B4-BE49-F238E27FC236}">
                <a16:creationId xmlns:a16="http://schemas.microsoft.com/office/drawing/2014/main" id="{BB8CA8C5-70AF-4FF2-9B78-A04494AF3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060853"/>
              </p:ext>
            </p:extLst>
          </p:nvPr>
        </p:nvGraphicFramePr>
        <p:xfrm>
          <a:off x="6489595" y="4169432"/>
          <a:ext cx="3333394" cy="22250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666697">
                  <a:extLst>
                    <a:ext uri="{9D8B030D-6E8A-4147-A177-3AD203B41FA5}">
                      <a16:colId xmlns:a16="http://schemas.microsoft.com/office/drawing/2014/main" val="1582219126"/>
                    </a:ext>
                  </a:extLst>
                </a:gridCol>
                <a:gridCol w="1666697">
                  <a:extLst>
                    <a:ext uri="{9D8B030D-6E8A-4147-A177-3AD203B41FA5}">
                      <a16:colId xmlns:a16="http://schemas.microsoft.com/office/drawing/2014/main" val="3980814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Harmonic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9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6.0346E-04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2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37.271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1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57.157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69.100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82.752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17568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E523C-995A-466A-ACED-121D30EFF932}"/>
              </a:ext>
            </a:extLst>
          </p:cNvPr>
          <p:cNvSpPr txBox="1"/>
          <p:nvPr/>
        </p:nvSpPr>
        <p:spPr>
          <a:xfrm>
            <a:off x="908052" y="178636"/>
            <a:ext cx="364936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MODAL ANALYSIS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A72A3-6A0E-4BAD-A33E-9C690780D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44" y="640826"/>
            <a:ext cx="4854993" cy="146850"/>
          </a:xfrm>
          <a:prstGeom prst="rect">
            <a:avLst/>
          </a:prstGeom>
        </p:spPr>
      </p:pic>
      <p:pic>
        <p:nvPicPr>
          <p:cNvPr id="3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A26DB1B-9E87-49F0-BBF6-E1BB54BD2E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99" b="6250"/>
          <a:stretch/>
        </p:blipFill>
        <p:spPr>
          <a:xfrm>
            <a:off x="8664266" y="1877345"/>
            <a:ext cx="1569455" cy="100024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E692D55-B1F1-4404-A155-FDC333CD68A4}"/>
              </a:ext>
            </a:extLst>
          </p:cNvPr>
          <p:cNvSpPr txBox="1"/>
          <p:nvPr/>
        </p:nvSpPr>
        <p:spPr>
          <a:xfrm>
            <a:off x="1429265" y="36534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Natural Frequencies: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276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0215BE-6FEB-4077-9E46-ABC2443D9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787902"/>
              </p:ext>
            </p:extLst>
          </p:nvPr>
        </p:nvGraphicFramePr>
        <p:xfrm>
          <a:off x="2042402" y="2662977"/>
          <a:ext cx="8423187" cy="5871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3CA4E21-9FD4-4099-809E-D6BC9D2F9B4A}"/>
              </a:ext>
            </a:extLst>
          </p:cNvPr>
          <p:cNvSpPr txBox="1"/>
          <p:nvPr/>
        </p:nvSpPr>
        <p:spPr>
          <a:xfrm>
            <a:off x="2231589" y="4052801"/>
            <a:ext cx="23827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ea typeface="+mn-lt"/>
                <a:cs typeface="+mn-lt"/>
              </a:rPr>
              <a:t>7</a:t>
            </a:r>
            <a:r>
              <a:rPr lang="en-GB" baseline="30000">
                <a:latin typeface="Times New Roman"/>
                <a:ea typeface="+mn-lt"/>
                <a:cs typeface="+mn-lt"/>
              </a:rPr>
              <a:t>th</a:t>
            </a:r>
            <a:r>
              <a:rPr lang="en-GB">
                <a:latin typeface="Times New Roman"/>
                <a:ea typeface="+mn-lt"/>
                <a:cs typeface="+mn-lt"/>
              </a:rPr>
              <a:t> Order Mode Shape</a:t>
            </a:r>
            <a:endParaRPr lang="en-GB">
              <a:latin typeface="Calibri" panose="020F0502020204030204"/>
              <a:ea typeface="+mn-lt"/>
              <a:cs typeface="+mn-lt"/>
            </a:endParaRP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ADBBA216-B8A8-4354-91E7-65187CF6E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458" y="1144213"/>
            <a:ext cx="3669956" cy="2805632"/>
          </a:xfrm>
          <a:prstGeom prst="rect">
            <a:avLst/>
          </a:prstGeom>
        </p:spPr>
      </p:pic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72BFA364-BA74-4E2A-9C1B-5772EF3D2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1415" y="1130483"/>
            <a:ext cx="3762632" cy="2812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A472E-DCE9-4D71-B616-FC3D9F3BF969}"/>
              </a:ext>
            </a:extLst>
          </p:cNvPr>
          <p:cNvSpPr txBox="1"/>
          <p:nvPr/>
        </p:nvSpPr>
        <p:spPr>
          <a:xfrm>
            <a:off x="6430045" y="4064174"/>
            <a:ext cx="23827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Times New Roman"/>
                <a:ea typeface="+mn-lt"/>
                <a:cs typeface="+mn-lt"/>
              </a:rPr>
              <a:t>8</a:t>
            </a:r>
            <a:r>
              <a:rPr lang="en-GB" baseline="30000">
                <a:latin typeface="Times New Roman"/>
                <a:ea typeface="+mn-lt"/>
                <a:cs typeface="+mn-lt"/>
              </a:rPr>
              <a:t>th</a:t>
            </a:r>
            <a:r>
              <a:rPr lang="en-GB">
                <a:latin typeface="Times New Roman"/>
                <a:ea typeface="+mn-lt"/>
                <a:cs typeface="+mn-lt"/>
              </a:rPr>
              <a:t> Order Mode Shape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7F147-0AEC-45A5-ADAD-CA06AB3EE21A}"/>
              </a:ext>
            </a:extLst>
          </p:cNvPr>
          <p:cNvSpPr txBox="1"/>
          <p:nvPr/>
        </p:nvSpPr>
        <p:spPr>
          <a:xfrm>
            <a:off x="-379110" y="178636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MODAL ANALYSIS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945DE-7FBA-41DA-B1D2-CF148B350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844" y="640826"/>
            <a:ext cx="4854993" cy="1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6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>
            <a:extLst>
              <a:ext uri="{FF2B5EF4-FFF2-40B4-BE49-F238E27FC236}">
                <a16:creationId xmlns:a16="http://schemas.microsoft.com/office/drawing/2014/main" id="{6533C379-D178-44FA-9484-E308BACE1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680685"/>
              </p:ext>
            </p:extLst>
          </p:nvPr>
        </p:nvGraphicFramePr>
        <p:xfrm>
          <a:off x="2546959" y="2852803"/>
          <a:ext cx="7108519" cy="5223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81B6E7-9065-4071-A108-C0B0F4F364AB}"/>
              </a:ext>
            </a:extLst>
          </p:cNvPr>
          <p:cNvSpPr txBox="1"/>
          <p:nvPr/>
        </p:nvSpPr>
        <p:spPr>
          <a:xfrm>
            <a:off x="1531655" y="918190"/>
            <a:ext cx="9116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Additional analysis was done by removing the extra supporting tubes at the rear engine mounts.</a:t>
            </a:r>
          </a:p>
        </p:txBody>
      </p:sp>
      <p:graphicFrame>
        <p:nvGraphicFramePr>
          <p:cNvPr id="9" name="Table 69">
            <a:extLst>
              <a:ext uri="{FF2B5EF4-FFF2-40B4-BE49-F238E27FC236}">
                <a16:creationId xmlns:a16="http://schemas.microsoft.com/office/drawing/2014/main" id="{F0195CB1-FCBB-41D6-B6ED-2F1DACCE7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808353"/>
              </p:ext>
            </p:extLst>
          </p:nvPr>
        </p:nvGraphicFramePr>
        <p:xfrm>
          <a:off x="2382383" y="2152573"/>
          <a:ext cx="3333394" cy="1854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666697">
                  <a:extLst>
                    <a:ext uri="{9D8B030D-6E8A-4147-A177-3AD203B41FA5}">
                      <a16:colId xmlns:a16="http://schemas.microsoft.com/office/drawing/2014/main" val="1582219126"/>
                    </a:ext>
                  </a:extLst>
                </a:gridCol>
                <a:gridCol w="1666697">
                  <a:extLst>
                    <a:ext uri="{9D8B030D-6E8A-4147-A177-3AD203B41FA5}">
                      <a16:colId xmlns:a16="http://schemas.microsoft.com/office/drawing/2014/main" val="3980814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Harmonic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9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37.271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1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57.157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69.100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82.752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17568"/>
                  </a:ext>
                </a:extLst>
              </a:tr>
            </a:tbl>
          </a:graphicData>
        </a:graphic>
      </p:graphicFrame>
      <p:graphicFrame>
        <p:nvGraphicFramePr>
          <p:cNvPr id="11" name="Table 69">
            <a:extLst>
              <a:ext uri="{FF2B5EF4-FFF2-40B4-BE49-F238E27FC236}">
                <a16:creationId xmlns:a16="http://schemas.microsoft.com/office/drawing/2014/main" id="{26BFB3E4-326D-4A3E-AA77-EBB257F0A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17235"/>
              </p:ext>
            </p:extLst>
          </p:nvPr>
        </p:nvGraphicFramePr>
        <p:xfrm>
          <a:off x="6467448" y="2153278"/>
          <a:ext cx="3333394" cy="185420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666697">
                  <a:extLst>
                    <a:ext uri="{9D8B030D-6E8A-4147-A177-3AD203B41FA5}">
                      <a16:colId xmlns:a16="http://schemas.microsoft.com/office/drawing/2014/main" val="1582219126"/>
                    </a:ext>
                  </a:extLst>
                </a:gridCol>
                <a:gridCol w="1666697">
                  <a:extLst>
                    <a:ext uri="{9D8B030D-6E8A-4147-A177-3AD203B41FA5}">
                      <a16:colId xmlns:a16="http://schemas.microsoft.com/office/drawing/2014/main" val="3980814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Harmonic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493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37.214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1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55.906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4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68.870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62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82.649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71756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2C3B7-2C17-4666-82FE-394E47A3979D}"/>
              </a:ext>
            </a:extLst>
          </p:cNvPr>
          <p:cNvSpPr txBox="1"/>
          <p:nvPr/>
        </p:nvSpPr>
        <p:spPr>
          <a:xfrm>
            <a:off x="-379110" y="178636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MODAL ANALYSIS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EE4D2-5910-4937-8A2D-AD0BCE740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844" y="640826"/>
            <a:ext cx="4854993" cy="146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EB2506-4EA2-4232-B159-EC356905BD1E}"/>
              </a:ext>
            </a:extLst>
          </p:cNvPr>
          <p:cNvSpPr txBox="1"/>
          <p:nvPr/>
        </p:nvSpPr>
        <p:spPr>
          <a:xfrm>
            <a:off x="6557319" y="1511642"/>
            <a:ext cx="3165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Harmonic values without engine mounts supporting tubes: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24805B-DD98-4102-A413-62962FF43991}"/>
              </a:ext>
            </a:extLst>
          </p:cNvPr>
          <p:cNvSpPr txBox="1"/>
          <p:nvPr/>
        </p:nvSpPr>
        <p:spPr>
          <a:xfrm>
            <a:off x="2438400" y="1511642"/>
            <a:ext cx="3165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Harmonic values with engine </a:t>
            </a:r>
            <a:r>
              <a:rPr lang="en-GB" dirty="0">
                <a:latin typeface="Times New Roman"/>
                <a:cs typeface="Times New Roman"/>
              </a:rPr>
              <a:t>mounts supporting tubes: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4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E2A812-6EBF-4606-87B0-37A0729B6FD2}"/>
              </a:ext>
            </a:extLst>
          </p:cNvPr>
          <p:cNvSpPr txBox="1"/>
          <p:nvPr/>
        </p:nvSpPr>
        <p:spPr>
          <a:xfrm>
            <a:off x="568241" y="281609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ENGINE VIBRATION REDUCTION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23A66-FAC6-49F3-94A2-D71F1DCE7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51" y="745068"/>
            <a:ext cx="6150476" cy="126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16</a:t>
            </a:r>
          </a:p>
        </p:txBody>
      </p:sp>
      <p:graphicFrame>
        <p:nvGraphicFramePr>
          <p:cNvPr id="186" name="Diagram 186">
            <a:extLst>
              <a:ext uri="{FF2B5EF4-FFF2-40B4-BE49-F238E27FC236}">
                <a16:creationId xmlns:a16="http://schemas.microsoft.com/office/drawing/2014/main" id="{BBBBE2A0-0DB0-4648-959F-5ED9D60D6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212061"/>
              </p:ext>
            </p:extLst>
          </p:nvPr>
        </p:nvGraphicFramePr>
        <p:xfrm>
          <a:off x="1096027" y="744255"/>
          <a:ext cx="1033397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83" name="Picture 283">
            <a:extLst>
              <a:ext uri="{FF2B5EF4-FFF2-40B4-BE49-F238E27FC236}">
                <a16:creationId xmlns:a16="http://schemas.microsoft.com/office/drawing/2014/main" id="{1EEDAD76-3153-42A4-9ABF-90CA94712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250" y="3859421"/>
            <a:ext cx="3206578" cy="2661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3942A2-1580-4596-A7DC-82A58E7C54A2}"/>
              </a:ext>
            </a:extLst>
          </p:cNvPr>
          <p:cNvSpPr txBox="1"/>
          <p:nvPr/>
        </p:nvSpPr>
        <p:spPr>
          <a:xfrm>
            <a:off x="5743832" y="51877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PU Bushing</a:t>
            </a:r>
          </a:p>
        </p:txBody>
      </p:sp>
    </p:spTree>
    <p:extLst>
      <p:ext uri="{BB962C8B-B14F-4D97-AF65-F5344CB8AC3E}">
        <p14:creationId xmlns:p14="http://schemas.microsoft.com/office/powerpoint/2010/main" val="236974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8FD4C6D-92C3-43C9-81AE-F33006E5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2" y="745334"/>
            <a:ext cx="2823183" cy="176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32D99-A6E3-44F3-93C4-8D416B9698BA}"/>
              </a:ext>
            </a:extLst>
          </p:cNvPr>
          <p:cNvSpPr txBox="1"/>
          <p:nvPr/>
        </p:nvSpPr>
        <p:spPr>
          <a:xfrm>
            <a:off x="403485" y="219826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INDEX</a:t>
            </a:r>
            <a:endParaRPr lang="en-US">
              <a:solidFill>
                <a:srgbClr val="006F8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A34348-D001-4073-ABC1-F5EB7BD39F6E}"/>
              </a:ext>
            </a:extLst>
          </p:cNvPr>
          <p:cNvSpPr/>
          <p:nvPr/>
        </p:nvSpPr>
        <p:spPr>
          <a:xfrm>
            <a:off x="1051265" y="1176384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0A682-500F-4F3E-B86C-B2D27699C5BD}"/>
              </a:ext>
            </a:extLst>
          </p:cNvPr>
          <p:cNvSpPr txBox="1"/>
          <p:nvPr/>
        </p:nvSpPr>
        <p:spPr>
          <a:xfrm>
            <a:off x="1186079" y="1301041"/>
            <a:ext cx="44628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OVERALL DESIGN CONCEPT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AF89-443A-4D76-8763-2EC0CE2B455F}"/>
              </a:ext>
            </a:extLst>
          </p:cNvPr>
          <p:cNvSpPr txBox="1"/>
          <p:nvPr/>
        </p:nvSpPr>
        <p:spPr>
          <a:xfrm>
            <a:off x="1460157" y="1707290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>
                <a:latin typeface="Times New Roman"/>
                <a:cs typeface="Times New Roman"/>
              </a:rPr>
              <a:t>Department ODC …........................................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B5D853-5091-4EFF-8016-804146CD21EF}"/>
              </a:ext>
            </a:extLst>
          </p:cNvPr>
          <p:cNvSpPr/>
          <p:nvPr/>
        </p:nvSpPr>
        <p:spPr>
          <a:xfrm>
            <a:off x="1030670" y="283424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718A0-F4A9-4343-9FEE-C959F3170ACE}"/>
              </a:ext>
            </a:extLst>
          </p:cNvPr>
          <p:cNvSpPr txBox="1"/>
          <p:nvPr/>
        </p:nvSpPr>
        <p:spPr>
          <a:xfrm>
            <a:off x="1144889" y="2958906"/>
            <a:ext cx="3896496" cy="4104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DESIGN CONSTRAINTS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0B815-E9D7-4D55-97B0-E529625E0C16}"/>
              </a:ext>
            </a:extLst>
          </p:cNvPr>
          <p:cNvSpPr txBox="1"/>
          <p:nvPr/>
        </p:nvSpPr>
        <p:spPr>
          <a:xfrm>
            <a:off x="1439562" y="3375453"/>
            <a:ext cx="41951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Suspension Geometry ….................................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Powertrain Packaging ….................................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Driver Ergonomics …......................................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FSAE Rules ….................................................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7437F-8946-4113-9E03-2865F51400CA}"/>
              </a:ext>
            </a:extLst>
          </p:cNvPr>
          <p:cNvSpPr txBox="1"/>
          <p:nvPr/>
        </p:nvSpPr>
        <p:spPr>
          <a:xfrm>
            <a:off x="1439562" y="4827371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Material Properties Graph …..........................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9533E-049D-4EBC-BC60-1D018B1190A2}"/>
              </a:ext>
            </a:extLst>
          </p:cNvPr>
          <p:cNvSpPr txBox="1"/>
          <p:nvPr/>
        </p:nvSpPr>
        <p:spPr>
          <a:xfrm>
            <a:off x="1237565" y="4421122"/>
            <a:ext cx="36287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MATERIAL SELECTION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35EC7-53CD-4213-95F2-D27EAE7A1324}"/>
              </a:ext>
            </a:extLst>
          </p:cNvPr>
          <p:cNvSpPr/>
          <p:nvPr/>
        </p:nvSpPr>
        <p:spPr>
          <a:xfrm>
            <a:off x="1030670" y="4327357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6623AB-8B1D-485B-877F-CAFF1CA35D2E}"/>
              </a:ext>
            </a:extLst>
          </p:cNvPr>
          <p:cNvSpPr/>
          <p:nvPr/>
        </p:nvSpPr>
        <p:spPr>
          <a:xfrm>
            <a:off x="1020372" y="5140843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8569D8-75C2-45C9-AC86-102FAE1C145F}"/>
              </a:ext>
            </a:extLst>
          </p:cNvPr>
          <p:cNvSpPr txBox="1"/>
          <p:nvPr/>
        </p:nvSpPr>
        <p:spPr>
          <a:xfrm>
            <a:off x="1289051" y="5275797"/>
            <a:ext cx="39273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FORCES ON THE CHASSIS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9CCE79-0869-47CA-A75A-487869B36CCE}"/>
              </a:ext>
            </a:extLst>
          </p:cNvPr>
          <p:cNvSpPr txBox="1"/>
          <p:nvPr/>
        </p:nvSpPr>
        <p:spPr>
          <a:xfrm>
            <a:off x="1429265" y="5682046"/>
            <a:ext cx="41951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Longitudinal Torsion ….................................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Vertical Bending …........................................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Lateral Bending ….........................................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Horizontal Lozenging …................................ 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EDBDD6-8D76-4264-8A98-773695059360}"/>
              </a:ext>
            </a:extLst>
          </p:cNvPr>
          <p:cNvSpPr/>
          <p:nvPr/>
        </p:nvSpPr>
        <p:spPr>
          <a:xfrm>
            <a:off x="5787253" y="914954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D051E1-B329-48FB-9526-F249755CD50F}"/>
              </a:ext>
            </a:extLst>
          </p:cNvPr>
          <p:cNvSpPr/>
          <p:nvPr/>
        </p:nvSpPr>
        <p:spPr>
          <a:xfrm>
            <a:off x="5787252" y="1872603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94AFE-F87A-42BB-9CA1-D11FB5A21EBE}"/>
              </a:ext>
            </a:extLst>
          </p:cNvPr>
          <p:cNvSpPr txBox="1"/>
          <p:nvPr/>
        </p:nvSpPr>
        <p:spPr>
          <a:xfrm>
            <a:off x="6200094" y="1039611"/>
            <a:ext cx="34743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TORSIONAL STIFFNESS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44C68-6AF6-4111-B4DB-53D7A8D72927}"/>
              </a:ext>
            </a:extLst>
          </p:cNvPr>
          <p:cNvSpPr txBox="1"/>
          <p:nvPr/>
        </p:nvSpPr>
        <p:spPr>
          <a:xfrm>
            <a:off x="6200093" y="2007558"/>
            <a:ext cx="39273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FINITE ELEMENT ANALYSIS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DF03C-DEAE-4111-A093-E7A332E0F104}"/>
              </a:ext>
            </a:extLst>
          </p:cNvPr>
          <p:cNvSpPr txBox="1"/>
          <p:nvPr/>
        </p:nvSpPr>
        <p:spPr>
          <a:xfrm>
            <a:off x="6257929" y="1456158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Calculation Method ................................ 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711909-F886-45CA-A042-C840F4A7FD81}"/>
              </a:ext>
            </a:extLst>
          </p:cNvPr>
          <p:cNvSpPr txBox="1"/>
          <p:nvPr/>
        </p:nvSpPr>
        <p:spPr>
          <a:xfrm>
            <a:off x="6196145" y="2454996"/>
            <a:ext cx="4195116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Boundary Conditions ….......................... 10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Results ….................................................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Engine Mount Analysis …....................... 12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2E31FF-4E62-4A44-B827-1BAC52494687}"/>
              </a:ext>
            </a:extLst>
          </p:cNvPr>
          <p:cNvSpPr/>
          <p:nvPr/>
        </p:nvSpPr>
        <p:spPr>
          <a:xfrm>
            <a:off x="5787253" y="3273037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7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ED1E7739-F294-4862-85DC-300DEBF85674}"/>
              </a:ext>
            </a:extLst>
          </p:cNvPr>
          <p:cNvSpPr txBox="1"/>
          <p:nvPr/>
        </p:nvSpPr>
        <p:spPr>
          <a:xfrm>
            <a:off x="5942662" y="3397694"/>
            <a:ext cx="3268361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MODAL ANALYSIS</a:t>
            </a:r>
            <a:endParaRPr lang="en-US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D88C7B6C-F233-4E81-89FC-CF0C57784141}"/>
              </a:ext>
            </a:extLst>
          </p:cNvPr>
          <p:cNvSpPr txBox="1"/>
          <p:nvPr/>
        </p:nvSpPr>
        <p:spPr>
          <a:xfrm>
            <a:off x="6196145" y="3803941"/>
            <a:ext cx="4195116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Introduction …........................................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Tabular Results …...................................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Conclusions …........................................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Comparison ….........................................15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EA5963-F8BA-4500-A0A1-D49176C34E46}"/>
              </a:ext>
            </a:extLst>
          </p:cNvPr>
          <p:cNvSpPr/>
          <p:nvPr/>
        </p:nvSpPr>
        <p:spPr>
          <a:xfrm>
            <a:off x="5787253" y="4817631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8</a:t>
            </a: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D9862524-4F03-40CA-8320-71E2896E3788}"/>
              </a:ext>
            </a:extLst>
          </p:cNvPr>
          <p:cNvSpPr txBox="1"/>
          <p:nvPr/>
        </p:nvSpPr>
        <p:spPr>
          <a:xfrm>
            <a:off x="6261878" y="4942288"/>
            <a:ext cx="442165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ENGINE VIBRATION REDUCTION</a:t>
            </a:r>
            <a:endParaRPr lang="en-US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27C45D61-C223-4346-9819-40A58605032D}"/>
              </a:ext>
            </a:extLst>
          </p:cNvPr>
          <p:cNvSpPr txBox="1"/>
          <p:nvPr/>
        </p:nvSpPr>
        <p:spPr>
          <a:xfrm>
            <a:off x="6196145" y="5420617"/>
            <a:ext cx="4195116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Engine Vibration Reduction .................. 16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FC94F6-7597-4507-8BAA-74007BC4F126}"/>
              </a:ext>
            </a:extLst>
          </p:cNvPr>
          <p:cNvSpPr/>
          <p:nvPr/>
        </p:nvSpPr>
        <p:spPr>
          <a:xfrm>
            <a:off x="1051265" y="200016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3AFBEB-AC86-4BCC-8F02-09E9066377AF}"/>
              </a:ext>
            </a:extLst>
          </p:cNvPr>
          <p:cNvSpPr txBox="1"/>
          <p:nvPr/>
        </p:nvSpPr>
        <p:spPr>
          <a:xfrm>
            <a:off x="1186079" y="2124825"/>
            <a:ext cx="1569307" cy="4104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dirty="0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FMEA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1D5B96-A289-4980-81CA-8E1374410E4D}"/>
              </a:ext>
            </a:extLst>
          </p:cNvPr>
          <p:cNvSpPr txBox="1"/>
          <p:nvPr/>
        </p:nvSpPr>
        <p:spPr>
          <a:xfrm>
            <a:off x="1460157" y="2438398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500" dirty="0">
                <a:latin typeface="Times New Roman"/>
                <a:cs typeface="Times New Roman"/>
              </a:rPr>
              <a:t>FMEA …......................................................... 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915965-56E5-4AE6-AE64-DF17527A283D}"/>
              </a:ext>
            </a:extLst>
          </p:cNvPr>
          <p:cNvSpPr/>
          <p:nvPr/>
        </p:nvSpPr>
        <p:spPr>
          <a:xfrm>
            <a:off x="5809385" y="569689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9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70705743-ADB8-4E16-ABCF-7DD2222674CD}"/>
              </a:ext>
            </a:extLst>
          </p:cNvPr>
          <p:cNvSpPr txBox="1"/>
          <p:nvPr/>
        </p:nvSpPr>
        <p:spPr>
          <a:xfrm>
            <a:off x="6263415" y="5821556"/>
            <a:ext cx="2423983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TRIANGULATION</a:t>
            </a:r>
            <a:endParaRPr 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0E9AF88E-3C32-4E06-9A51-97F5DB3718DC}"/>
              </a:ext>
            </a:extLst>
          </p:cNvPr>
          <p:cNvSpPr txBox="1"/>
          <p:nvPr/>
        </p:nvSpPr>
        <p:spPr>
          <a:xfrm>
            <a:off x="6259466" y="6227803"/>
            <a:ext cx="4195116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Triangulation ......................................... 17</a:t>
            </a:r>
          </a:p>
        </p:txBody>
      </p:sp>
    </p:spTree>
    <p:extLst>
      <p:ext uri="{BB962C8B-B14F-4D97-AF65-F5344CB8AC3E}">
        <p14:creationId xmlns:p14="http://schemas.microsoft.com/office/powerpoint/2010/main" val="1692470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8A981D-980D-4956-8B11-9EFD9F77CE82}"/>
              </a:ext>
            </a:extLst>
          </p:cNvPr>
          <p:cNvSpPr txBox="1"/>
          <p:nvPr/>
        </p:nvSpPr>
        <p:spPr>
          <a:xfrm>
            <a:off x="557944" y="240420"/>
            <a:ext cx="376263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TRIANGULATION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76D4B-31C5-4D8D-AEE7-F42C6D2D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59" y="703879"/>
            <a:ext cx="5416548" cy="136415"/>
          </a:xfrm>
          <a:prstGeom prst="rect">
            <a:avLst/>
          </a:prstGeom>
        </p:spPr>
      </p:pic>
      <p:pic>
        <p:nvPicPr>
          <p:cNvPr id="6" name="Picture 6" descr="A picture containing crane&#10;&#10;Description generated with very high confidence">
            <a:extLst>
              <a:ext uri="{FF2B5EF4-FFF2-40B4-BE49-F238E27FC236}">
                <a16:creationId xmlns:a16="http://schemas.microsoft.com/office/drawing/2014/main" id="{EC48BF37-2B83-4F0C-B072-517AF3F6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5" y="1547506"/>
            <a:ext cx="5311035" cy="2927920"/>
          </a:xfrm>
          <a:prstGeom prst="rect">
            <a:avLst/>
          </a:prstGeom>
        </p:spPr>
      </p:pic>
      <p:pic>
        <p:nvPicPr>
          <p:cNvPr id="7" name="Picture 7" descr="A picture containing transport, crane&#10;&#10;Description generated with very high confidence">
            <a:extLst>
              <a:ext uri="{FF2B5EF4-FFF2-40B4-BE49-F238E27FC236}">
                <a16:creationId xmlns:a16="http://schemas.microsoft.com/office/drawing/2014/main" id="{8540D3F2-9115-4107-AB8D-D1FC20F5C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137" y="2016382"/>
            <a:ext cx="5311036" cy="2000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F08F8-8B77-4EB9-B2BE-2F80A4C8781F}"/>
              </a:ext>
            </a:extLst>
          </p:cNvPr>
          <p:cNvSpPr txBox="1"/>
          <p:nvPr/>
        </p:nvSpPr>
        <p:spPr>
          <a:xfrm>
            <a:off x="4411250" y="5058427"/>
            <a:ext cx="33799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Proper triangulation to transfer the loads to different members to minimise stress concentration </a:t>
            </a:r>
            <a:endParaRPr lang="en-US">
              <a:latin typeface="Times New Roman"/>
              <a:cs typeface="Calibri" panose="020F0502020204030204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C90606-83E6-47EE-AD9E-3EBE282A3529}"/>
              </a:ext>
            </a:extLst>
          </p:cNvPr>
          <p:cNvCxnSpPr/>
          <p:nvPr/>
        </p:nvCxnSpPr>
        <p:spPr>
          <a:xfrm flipV="1">
            <a:off x="7278275" y="3260552"/>
            <a:ext cx="1394564" cy="179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F0661-C59A-4FF4-B9B9-1C7BC55E560F}"/>
              </a:ext>
            </a:extLst>
          </p:cNvPr>
          <p:cNvCxnSpPr>
            <a:cxnSpLocks/>
          </p:cNvCxnSpPr>
          <p:nvPr/>
        </p:nvCxnSpPr>
        <p:spPr>
          <a:xfrm flipV="1">
            <a:off x="7633177" y="3542387"/>
            <a:ext cx="2167003" cy="160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B1CB1-B446-40E0-92BB-F01F2270EB73}"/>
              </a:ext>
            </a:extLst>
          </p:cNvPr>
          <p:cNvCxnSpPr>
            <a:cxnSpLocks/>
          </p:cNvCxnSpPr>
          <p:nvPr/>
        </p:nvCxnSpPr>
        <p:spPr>
          <a:xfrm flipV="1">
            <a:off x="7800192" y="3479755"/>
            <a:ext cx="3315221" cy="193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5B5063-A52A-463C-ABB3-33172040BAA3}"/>
              </a:ext>
            </a:extLst>
          </p:cNvPr>
          <p:cNvCxnSpPr>
            <a:cxnSpLocks/>
          </p:cNvCxnSpPr>
          <p:nvPr/>
        </p:nvCxnSpPr>
        <p:spPr>
          <a:xfrm flipH="1" flipV="1">
            <a:off x="5739659" y="3709400"/>
            <a:ext cx="4177" cy="129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8C6DF7-941F-4799-810F-2308674F7FF5}"/>
              </a:ext>
            </a:extLst>
          </p:cNvPr>
          <p:cNvCxnSpPr>
            <a:cxnSpLocks/>
          </p:cNvCxnSpPr>
          <p:nvPr/>
        </p:nvCxnSpPr>
        <p:spPr>
          <a:xfrm flipH="1" flipV="1">
            <a:off x="4956783" y="3751153"/>
            <a:ext cx="45929" cy="130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264F46-F2B1-4993-A994-E1BB332FCE81}"/>
              </a:ext>
            </a:extLst>
          </p:cNvPr>
          <p:cNvCxnSpPr>
            <a:cxnSpLocks/>
          </p:cNvCxnSpPr>
          <p:nvPr/>
        </p:nvCxnSpPr>
        <p:spPr>
          <a:xfrm flipH="1" flipV="1">
            <a:off x="3192701" y="3584139"/>
            <a:ext cx="1350723" cy="152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F5E6E2-697D-466F-9655-436DC60B1E8A}"/>
              </a:ext>
            </a:extLst>
          </p:cNvPr>
          <p:cNvCxnSpPr>
            <a:cxnSpLocks/>
          </p:cNvCxnSpPr>
          <p:nvPr/>
        </p:nvCxnSpPr>
        <p:spPr>
          <a:xfrm flipH="1" flipV="1">
            <a:off x="2242813" y="3918167"/>
            <a:ext cx="2164912" cy="15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7780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BC3AF6-14A6-4AC2-B440-866E1BE54B0D}"/>
              </a:ext>
            </a:extLst>
          </p:cNvPr>
          <p:cNvSpPr txBox="1"/>
          <p:nvPr/>
        </p:nvSpPr>
        <p:spPr>
          <a:xfrm>
            <a:off x="660917" y="230123"/>
            <a:ext cx="623398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SUSPENSION MOUNTING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107A5-3E01-449F-AD78-6EDD3FA5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49" y="734066"/>
            <a:ext cx="5842686" cy="146853"/>
          </a:xfrm>
          <a:prstGeom prst="rect">
            <a:avLst/>
          </a:prstGeom>
        </p:spPr>
      </p:pic>
      <p:pic>
        <p:nvPicPr>
          <p:cNvPr id="2" name="Picture 3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1807B3A8-9F92-4381-A445-863112EC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79" y="3031010"/>
            <a:ext cx="2961760" cy="2371467"/>
          </a:xfrm>
          <a:prstGeom prst="rect">
            <a:avLst/>
          </a:prstGeom>
        </p:spPr>
      </p:pic>
      <p:pic>
        <p:nvPicPr>
          <p:cNvPr id="4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73CEF97B-EF82-4AF4-BB33-FC629902A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891" y="3143121"/>
            <a:ext cx="3121110" cy="22605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BCC32E-FEF3-4418-AF82-A9C885BD8519}"/>
              </a:ext>
            </a:extLst>
          </p:cNvPr>
          <p:cNvCxnSpPr/>
          <p:nvPr/>
        </p:nvCxnSpPr>
        <p:spPr>
          <a:xfrm>
            <a:off x="3064475" y="4022123"/>
            <a:ext cx="1542534" cy="45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B5B5A5-DF8D-45DE-BF01-303A12A1AA71}"/>
              </a:ext>
            </a:extLst>
          </p:cNvPr>
          <p:cNvCxnSpPr>
            <a:cxnSpLocks/>
          </p:cNvCxnSpPr>
          <p:nvPr/>
        </p:nvCxnSpPr>
        <p:spPr>
          <a:xfrm flipV="1">
            <a:off x="7996880" y="4431953"/>
            <a:ext cx="2294236" cy="134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EE6E4E3-CB52-4DDA-827C-74D7579B5181}"/>
              </a:ext>
            </a:extLst>
          </p:cNvPr>
          <p:cNvSpPr txBox="1"/>
          <p:nvPr/>
        </p:nvSpPr>
        <p:spPr>
          <a:xfrm>
            <a:off x="769517" y="3350328"/>
            <a:ext cx="26144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Only Tensile and Compressive forces act on the brackets 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2F67A-950C-465A-9A27-FD91489DACA9}"/>
              </a:ext>
            </a:extLst>
          </p:cNvPr>
          <p:cNvSpPr txBox="1"/>
          <p:nvPr/>
        </p:nvSpPr>
        <p:spPr>
          <a:xfrm>
            <a:off x="6041732" y="5770192"/>
            <a:ext cx="45194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Tabs are welded at the junction of three or more tubes. These will prevent bending loads and provide load transfer to chassis </a:t>
            </a:r>
            <a:endParaRPr lang="en-US">
              <a:latin typeface="Times New Roman"/>
              <a:ea typeface="+mn-lt"/>
              <a:cs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18</a:t>
            </a:r>
          </a:p>
        </p:txBody>
      </p:sp>
      <p:graphicFrame>
        <p:nvGraphicFramePr>
          <p:cNvPr id="32" name="Diagram 32">
            <a:extLst>
              <a:ext uri="{FF2B5EF4-FFF2-40B4-BE49-F238E27FC236}">
                <a16:creationId xmlns:a16="http://schemas.microsoft.com/office/drawing/2014/main" id="{C8D9BB8C-BE47-4BF5-92F7-AD9F7587F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582610"/>
              </p:ext>
            </p:extLst>
          </p:nvPr>
        </p:nvGraphicFramePr>
        <p:xfrm>
          <a:off x="2819061" y="127684"/>
          <a:ext cx="6888891" cy="367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9052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6C453655-E897-4625-9775-C1A89CD93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41" y="1117037"/>
            <a:ext cx="5018901" cy="3326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1835D-D68F-4779-AE97-721C11F3BE4F}"/>
              </a:ext>
            </a:extLst>
          </p:cNvPr>
          <p:cNvSpPr txBox="1"/>
          <p:nvPr/>
        </p:nvSpPr>
        <p:spPr>
          <a:xfrm>
            <a:off x="949241" y="230123"/>
            <a:ext cx="464819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CHASSIS MANUFACTURING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CDF72-2F10-4337-948A-A7BB3A41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49" y="734066"/>
            <a:ext cx="5842686" cy="146853"/>
          </a:xfrm>
          <a:prstGeom prst="rect">
            <a:avLst/>
          </a:prstGeom>
        </p:spPr>
      </p:pic>
      <p:pic>
        <p:nvPicPr>
          <p:cNvPr id="7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43B6151A-144D-4492-8F6C-025A0F59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96" y="1230912"/>
            <a:ext cx="2359110" cy="2192551"/>
          </a:xfrm>
          <a:prstGeom prst="rect">
            <a:avLst/>
          </a:prstGeom>
        </p:spPr>
      </p:pic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127AE8-C6C7-47F8-952E-F53A07AC2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79" y="4815531"/>
            <a:ext cx="1123950" cy="1181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B661D9-FE39-4ECA-AFD7-181943E716B9}"/>
              </a:ext>
            </a:extLst>
          </p:cNvPr>
          <p:cNvCxnSpPr/>
          <p:nvPr/>
        </p:nvCxnSpPr>
        <p:spPr>
          <a:xfrm flipH="1">
            <a:off x="3031524" y="2199504"/>
            <a:ext cx="3441357" cy="68785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C8068B-BE43-4BBA-8910-660AC4E36DDC}"/>
              </a:ext>
            </a:extLst>
          </p:cNvPr>
          <p:cNvCxnSpPr>
            <a:cxnSpLocks/>
          </p:cNvCxnSpPr>
          <p:nvPr/>
        </p:nvCxnSpPr>
        <p:spPr>
          <a:xfrm flipV="1">
            <a:off x="1880288" y="3577277"/>
            <a:ext cx="934994" cy="12789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33CF4EBA-EDF6-44F8-BEDD-CA6D4F7EC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105286"/>
              </p:ext>
            </p:extLst>
          </p:nvPr>
        </p:nvGraphicFramePr>
        <p:xfrm>
          <a:off x="3490784" y="3731740"/>
          <a:ext cx="7136027" cy="2988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545EB8C1-CB88-4DD6-B4EA-8AECC375D383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19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E62A8D4-D15B-4964-8660-8D8C7E893E91}"/>
              </a:ext>
            </a:extLst>
          </p:cNvPr>
          <p:cNvSpPr txBox="1"/>
          <p:nvPr/>
        </p:nvSpPr>
        <p:spPr>
          <a:xfrm>
            <a:off x="9121346" y="2458994"/>
            <a:ext cx="294914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Times New Roman"/>
              </a:rPr>
              <a:t>Fixture supports 8 tubes thus reducing the number of fixtures to be welded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endParaRPr lang="en-GB" dirty="0">
              <a:latin typeface="Times New Roman"/>
              <a:ea typeface="+mn-lt"/>
              <a:cs typeface="Times New Roman"/>
            </a:endParaRPr>
          </a:p>
          <a:p>
            <a:r>
              <a:rPr lang="en-GB">
                <a:latin typeface="Times New Roman"/>
                <a:ea typeface="+mn-lt"/>
                <a:cs typeface="Times New Roman"/>
              </a:rPr>
              <a:t>Followed DFMA principles 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715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760406-84C3-4DC9-85C9-0B9EAC43AE37}"/>
              </a:ext>
            </a:extLst>
          </p:cNvPr>
          <p:cNvSpPr txBox="1"/>
          <p:nvPr/>
        </p:nvSpPr>
        <p:spPr>
          <a:xfrm>
            <a:off x="1186079" y="178636"/>
            <a:ext cx="420541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ERGONOMICS OVERVIEW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340BC-7133-4051-AAAF-20EEC8AE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44" y="640826"/>
            <a:ext cx="4854993" cy="146850"/>
          </a:xfrm>
          <a:prstGeom prst="rect">
            <a:avLst/>
          </a:prstGeom>
        </p:spPr>
      </p:pic>
      <p:pic>
        <p:nvPicPr>
          <p:cNvPr id="2" name="Picture 3" descr="A picture containing indoor, blue, room, chair&#10;&#10;Description automatically generated">
            <a:extLst>
              <a:ext uri="{FF2B5EF4-FFF2-40B4-BE49-F238E27FC236}">
                <a16:creationId xmlns:a16="http://schemas.microsoft.com/office/drawing/2014/main" id="{D2FEFF2B-E7B1-49FD-B139-EBF0FC71E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9" r="-198" b="-303"/>
          <a:stretch/>
        </p:blipFill>
        <p:spPr>
          <a:xfrm>
            <a:off x="700960" y="999406"/>
            <a:ext cx="2951575" cy="2355473"/>
          </a:xfrm>
          <a:prstGeom prst="rect">
            <a:avLst/>
          </a:prstGeom>
        </p:spPr>
      </p:pic>
      <p:pic>
        <p:nvPicPr>
          <p:cNvPr id="3" name="Picture 2" descr="A picture containing table, cake, sitting, mug&#10;&#10;Description automatically generated">
            <a:extLst>
              <a:ext uri="{FF2B5EF4-FFF2-40B4-BE49-F238E27FC236}">
                <a16:creationId xmlns:a16="http://schemas.microsoft.com/office/drawing/2014/main" id="{9DADFA55-8CC5-417E-885C-A39BD38A2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79" b="9434"/>
          <a:stretch/>
        </p:blipFill>
        <p:spPr>
          <a:xfrm>
            <a:off x="4438237" y="1110530"/>
            <a:ext cx="2428162" cy="2580346"/>
          </a:xfrm>
          <a:prstGeom prst="rect">
            <a:avLst/>
          </a:prstGeom>
        </p:spPr>
      </p:pic>
      <p:pic>
        <p:nvPicPr>
          <p:cNvPr id="9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DA21FAB-079A-49B2-8ADF-0265CD92A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90" y="4059371"/>
            <a:ext cx="3098153" cy="2415394"/>
          </a:xfrm>
          <a:prstGeom prst="rect">
            <a:avLst/>
          </a:prstGeom>
        </p:spPr>
      </p:pic>
      <p:pic>
        <p:nvPicPr>
          <p:cNvPr id="11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0982D952-DE55-40FA-B100-E8230D767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56" b="18442"/>
          <a:stretch/>
        </p:blipFill>
        <p:spPr>
          <a:xfrm>
            <a:off x="4441546" y="4458687"/>
            <a:ext cx="2422705" cy="1749838"/>
          </a:xfrm>
          <a:prstGeom prst="rect">
            <a:avLst/>
          </a:prstGeom>
        </p:spPr>
      </p:pic>
      <p:pic>
        <p:nvPicPr>
          <p:cNvPr id="13" name="Picture 2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F661E6B9-7320-4AE0-A122-ECFB2E0B12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35" t="27032" r="16454" b="46756"/>
          <a:stretch/>
        </p:blipFill>
        <p:spPr>
          <a:xfrm>
            <a:off x="7264616" y="4899799"/>
            <a:ext cx="4242651" cy="1044253"/>
          </a:xfrm>
          <a:prstGeom prst="rect">
            <a:avLst/>
          </a:prstGeom>
        </p:spPr>
      </p:pic>
      <p:pic>
        <p:nvPicPr>
          <p:cNvPr id="15" name="Picture 11" descr="A picture containing toy, table, air, person&#10;&#10;Description automatically generated">
            <a:extLst>
              <a:ext uri="{FF2B5EF4-FFF2-40B4-BE49-F238E27FC236}">
                <a16:creationId xmlns:a16="http://schemas.microsoft.com/office/drawing/2014/main" id="{0F181D43-6CA4-4287-8FED-61D04A01F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265" y="1107950"/>
            <a:ext cx="2568146" cy="32210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14F556-BBAE-4A21-B16B-A59E28E8EF3E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20</a:t>
            </a:r>
            <a:endParaRPr lang="en-GB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543905-F510-4C1B-AA4B-BC40A9E59C6F}"/>
              </a:ext>
            </a:extLst>
          </p:cNvPr>
          <p:cNvSpPr txBox="1"/>
          <p:nvPr/>
        </p:nvSpPr>
        <p:spPr>
          <a:xfrm>
            <a:off x="1346886" y="3426940"/>
            <a:ext cx="16310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Ergonomic Jig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F30CE-EA69-4537-86EB-8D9DAF2ED614}"/>
              </a:ext>
            </a:extLst>
          </p:cNvPr>
          <p:cNvSpPr txBox="1"/>
          <p:nvPr/>
        </p:nvSpPr>
        <p:spPr>
          <a:xfrm>
            <a:off x="5393724" y="3684372"/>
            <a:ext cx="704335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Seat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E200B4-F1C4-45D5-AAAF-0FFB75A32B0D}"/>
              </a:ext>
            </a:extLst>
          </p:cNvPr>
          <p:cNvSpPr txBox="1"/>
          <p:nvPr/>
        </p:nvSpPr>
        <p:spPr>
          <a:xfrm>
            <a:off x="1429264" y="6423453"/>
            <a:ext cx="17649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Steering Wheel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142BE-6A8D-4C88-B0FA-FA27DDDB6A02}"/>
              </a:ext>
            </a:extLst>
          </p:cNvPr>
          <p:cNvSpPr txBox="1"/>
          <p:nvPr/>
        </p:nvSpPr>
        <p:spPr>
          <a:xfrm>
            <a:off x="4755291" y="6207209"/>
            <a:ext cx="1744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Paddle Shifters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043E22-A4EB-488D-98C6-4F9353D59D4E}"/>
              </a:ext>
            </a:extLst>
          </p:cNvPr>
          <p:cNvSpPr txBox="1"/>
          <p:nvPr/>
        </p:nvSpPr>
        <p:spPr>
          <a:xfrm>
            <a:off x="8750642" y="5960075"/>
            <a:ext cx="1631091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Dashboard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5A5462-FFC5-4718-BE4A-8CC519D71094}"/>
              </a:ext>
            </a:extLst>
          </p:cNvPr>
          <p:cNvSpPr txBox="1"/>
          <p:nvPr/>
        </p:nvSpPr>
        <p:spPr>
          <a:xfrm>
            <a:off x="7607641" y="4415480"/>
            <a:ext cx="1785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Pedal Assembly</a:t>
            </a:r>
            <a:endParaRPr lang="en-GB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4595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 descr="A picture containing building, bench, sitting, chair&#10;&#10;Description automatically generated">
            <a:extLst>
              <a:ext uri="{FF2B5EF4-FFF2-40B4-BE49-F238E27FC236}">
                <a16:creationId xmlns:a16="http://schemas.microsoft.com/office/drawing/2014/main" id="{400D488E-DFC7-4075-8A2A-69E111C34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41" t="997" r="29962" b="-1400"/>
          <a:stretch/>
        </p:blipFill>
        <p:spPr>
          <a:xfrm>
            <a:off x="6770914" y="1804996"/>
            <a:ext cx="4033914" cy="4514577"/>
          </a:xfrm>
          <a:prstGeom prst="rect">
            <a:avLst/>
          </a:prstGeom>
        </p:spPr>
      </p:pic>
      <p:pic>
        <p:nvPicPr>
          <p:cNvPr id="21" name="Picture 3" descr="A picture containing indoor, blue, room, chair&#10;&#10;Description automatically generated">
            <a:extLst>
              <a:ext uri="{FF2B5EF4-FFF2-40B4-BE49-F238E27FC236}">
                <a16:creationId xmlns:a16="http://schemas.microsoft.com/office/drawing/2014/main" id="{5E43BDC7-0A1B-43AF-BF82-05A1239C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9" r="-198" b="-303"/>
          <a:stretch/>
        </p:blipFill>
        <p:spPr>
          <a:xfrm>
            <a:off x="567094" y="1946757"/>
            <a:ext cx="4290224" cy="3416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BC7C5B-085F-4874-B61A-9E71AC57F0FC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21</a:t>
            </a:r>
            <a:endParaRPr lang="en-GB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4A53C-1C6A-4FC7-9C84-707F9F1BA984}"/>
              </a:ext>
            </a:extLst>
          </p:cNvPr>
          <p:cNvSpPr txBox="1"/>
          <p:nvPr/>
        </p:nvSpPr>
        <p:spPr>
          <a:xfrm>
            <a:off x="1186079" y="178636"/>
            <a:ext cx="444225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ERGONOMIC PARAMETERS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B32FA-AC23-47C2-AECF-68BD1A0F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44" y="640826"/>
            <a:ext cx="4854993" cy="14685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604FB8-065D-4378-9024-96F290BD2E3E}"/>
              </a:ext>
            </a:extLst>
          </p:cNvPr>
          <p:cNvCxnSpPr/>
          <p:nvPr/>
        </p:nvCxnSpPr>
        <p:spPr>
          <a:xfrm flipH="1">
            <a:off x="3639837" y="3876674"/>
            <a:ext cx="1040026" cy="1390134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20A0B66-75EF-40D8-92E7-209B843EEE7E}"/>
              </a:ext>
            </a:extLst>
          </p:cNvPr>
          <p:cNvCxnSpPr>
            <a:cxnSpLocks/>
          </p:cNvCxnSpPr>
          <p:nvPr/>
        </p:nvCxnSpPr>
        <p:spPr>
          <a:xfrm flipH="1">
            <a:off x="4638673" y="3917863"/>
            <a:ext cx="10299" cy="1503403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E0D2040-794C-4109-BF07-741CF6256B5F}"/>
              </a:ext>
            </a:extLst>
          </p:cNvPr>
          <p:cNvCxnSpPr>
            <a:cxnSpLocks/>
          </p:cNvCxnSpPr>
          <p:nvPr/>
        </p:nvCxnSpPr>
        <p:spPr>
          <a:xfrm flipH="1" flipV="1">
            <a:off x="2311486" y="4700456"/>
            <a:ext cx="864971" cy="556054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EA17DA-2CE4-43CB-B09B-5E9B48A57925}"/>
              </a:ext>
            </a:extLst>
          </p:cNvPr>
          <p:cNvCxnSpPr>
            <a:cxnSpLocks/>
          </p:cNvCxnSpPr>
          <p:nvPr/>
        </p:nvCxnSpPr>
        <p:spPr>
          <a:xfrm flipH="1" flipV="1">
            <a:off x="1940783" y="5225619"/>
            <a:ext cx="1245972" cy="30892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C138EF-B19C-400C-B78E-078B349CCDC4}"/>
              </a:ext>
            </a:extLst>
          </p:cNvPr>
          <p:cNvCxnSpPr>
            <a:cxnSpLocks/>
          </p:cNvCxnSpPr>
          <p:nvPr/>
        </p:nvCxnSpPr>
        <p:spPr>
          <a:xfrm>
            <a:off x="725702" y="4597483"/>
            <a:ext cx="329514" cy="741404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A31D5D0-C6F1-425C-8565-F1BA1F165491}"/>
              </a:ext>
            </a:extLst>
          </p:cNvPr>
          <p:cNvCxnSpPr>
            <a:cxnSpLocks/>
          </p:cNvCxnSpPr>
          <p:nvPr/>
        </p:nvCxnSpPr>
        <p:spPr>
          <a:xfrm>
            <a:off x="735999" y="4648971"/>
            <a:ext cx="20596" cy="710513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68BCADD-92A4-4D5B-999E-2935C3617B7E}"/>
              </a:ext>
            </a:extLst>
          </p:cNvPr>
          <p:cNvSpPr/>
          <p:nvPr/>
        </p:nvSpPr>
        <p:spPr>
          <a:xfrm>
            <a:off x="4266685" y="5883359"/>
            <a:ext cx="916459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Seat </a:t>
            </a:r>
            <a:r>
              <a:rPr lang="en-GB">
                <a:cs typeface="Calibri"/>
              </a:rPr>
              <a:t>Back Angle</a:t>
            </a:r>
            <a:endParaRPr lang="en-GB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02C90B66-716D-4C18-A226-70473CEDAA5C}"/>
              </a:ext>
            </a:extLst>
          </p:cNvPr>
          <p:cNvSpPr/>
          <p:nvPr/>
        </p:nvSpPr>
        <p:spPr>
          <a:xfrm>
            <a:off x="2588225" y="5759793"/>
            <a:ext cx="916459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Thigh </a:t>
            </a:r>
            <a:r>
              <a:rPr lang="en-GB">
                <a:cs typeface="Calibri"/>
              </a:rPr>
              <a:t>Angle</a:t>
            </a:r>
            <a:endParaRPr lang="en-US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A6C2B074-A885-49C4-8385-6E26C8CAB612}"/>
              </a:ext>
            </a:extLst>
          </p:cNvPr>
          <p:cNvSpPr/>
          <p:nvPr/>
        </p:nvSpPr>
        <p:spPr>
          <a:xfrm>
            <a:off x="5131658" y="4596197"/>
            <a:ext cx="1482810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Steering Wheel </a:t>
            </a:r>
            <a:r>
              <a:rPr lang="en-GB">
                <a:cs typeface="Calibri"/>
              </a:rPr>
              <a:t>Location</a:t>
            </a:r>
            <a:endParaRPr lang="en-GB" dirty="0">
              <a:cs typeface="Calibri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EE8BF4D7-9334-4BB0-83BF-A3672537D440}"/>
              </a:ext>
            </a:extLst>
          </p:cNvPr>
          <p:cNvSpPr/>
          <p:nvPr/>
        </p:nvSpPr>
        <p:spPr>
          <a:xfrm>
            <a:off x="364009" y="868574"/>
            <a:ext cx="1318053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Roll Hoops Location</a:t>
            </a:r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57526B1E-310C-4022-8EBF-55FFD34A5763}"/>
              </a:ext>
            </a:extLst>
          </p:cNvPr>
          <p:cNvSpPr/>
          <p:nvPr/>
        </p:nvSpPr>
        <p:spPr>
          <a:xfrm>
            <a:off x="4946306" y="1805630"/>
            <a:ext cx="1410729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cs typeface="Calibri"/>
              </a:rPr>
              <a:t>Dashb</a:t>
            </a:r>
            <a:r>
              <a:rPr lang="en-GB">
                <a:cs typeface="Calibri"/>
              </a:rPr>
              <a:t>oard Height and Angle</a:t>
            </a:r>
            <a:endParaRPr lang="en-US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8768FCCF-5E69-4712-966F-52A64EF48731}"/>
              </a:ext>
            </a:extLst>
          </p:cNvPr>
          <p:cNvSpPr/>
          <p:nvPr/>
        </p:nvSpPr>
        <p:spPr>
          <a:xfrm>
            <a:off x="168360" y="5759790"/>
            <a:ext cx="1513702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Pedal Height and Position</a:t>
            </a:r>
            <a:endParaRPr lang="en-US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E6ECB8FD-407C-4943-948B-F264F7004AA8}"/>
              </a:ext>
            </a:extLst>
          </p:cNvPr>
          <p:cNvSpPr/>
          <p:nvPr/>
        </p:nvSpPr>
        <p:spPr>
          <a:xfrm>
            <a:off x="6768928" y="631737"/>
            <a:ext cx="1451918" cy="916459"/>
          </a:xfrm>
          <a:prstGeom prst="roundRect">
            <a:avLst/>
          </a:prstGeom>
          <a:solidFill>
            <a:srgbClr val="006F83"/>
          </a:solidFill>
          <a:ln>
            <a:solidFill>
              <a:srgbClr val="006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Length and Width of Cockpit</a:t>
            </a:r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96CF62-F661-4825-8B93-10D5E61D0113}"/>
              </a:ext>
            </a:extLst>
          </p:cNvPr>
          <p:cNvCxnSpPr/>
          <p:nvPr/>
        </p:nvCxnSpPr>
        <p:spPr>
          <a:xfrm flipV="1">
            <a:off x="4399264" y="5251878"/>
            <a:ext cx="18531" cy="671384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CA4C06C-9197-4E0F-8410-6B0518860245}"/>
              </a:ext>
            </a:extLst>
          </p:cNvPr>
          <p:cNvCxnSpPr>
            <a:cxnSpLocks/>
          </p:cNvCxnSpPr>
          <p:nvPr/>
        </p:nvCxnSpPr>
        <p:spPr>
          <a:xfrm flipH="1" flipV="1">
            <a:off x="2924686" y="5334256"/>
            <a:ext cx="393361" cy="55811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5D108B3-99E4-42D0-9A7E-0553548185EB}"/>
              </a:ext>
            </a:extLst>
          </p:cNvPr>
          <p:cNvCxnSpPr>
            <a:cxnSpLocks/>
          </p:cNvCxnSpPr>
          <p:nvPr/>
        </p:nvCxnSpPr>
        <p:spPr>
          <a:xfrm flipV="1">
            <a:off x="486291" y="5344553"/>
            <a:ext cx="275962" cy="455143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DBABD97-F996-4E66-A87C-D31BD300B91E}"/>
              </a:ext>
            </a:extLst>
          </p:cNvPr>
          <p:cNvCxnSpPr>
            <a:cxnSpLocks/>
          </p:cNvCxnSpPr>
          <p:nvPr/>
        </p:nvCxnSpPr>
        <p:spPr>
          <a:xfrm>
            <a:off x="1608696" y="1485127"/>
            <a:ext cx="677558" cy="226334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8FC85B9-0560-416D-A8C4-044FF843555B}"/>
              </a:ext>
            </a:extLst>
          </p:cNvPr>
          <p:cNvCxnSpPr>
            <a:cxnSpLocks/>
          </p:cNvCxnSpPr>
          <p:nvPr/>
        </p:nvCxnSpPr>
        <p:spPr>
          <a:xfrm>
            <a:off x="1701371" y="1371856"/>
            <a:ext cx="3004748" cy="1202725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76B7C84-0CD6-46A8-8200-131506453FC7}"/>
              </a:ext>
            </a:extLst>
          </p:cNvPr>
          <p:cNvCxnSpPr>
            <a:cxnSpLocks/>
          </p:cNvCxnSpPr>
          <p:nvPr/>
        </p:nvCxnSpPr>
        <p:spPr>
          <a:xfrm flipH="1">
            <a:off x="8469268" y="3845782"/>
            <a:ext cx="10299" cy="1503403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64E71A0-96DD-485B-8718-E2F7B4E1CCE1}"/>
              </a:ext>
            </a:extLst>
          </p:cNvPr>
          <p:cNvCxnSpPr>
            <a:cxnSpLocks/>
          </p:cNvCxnSpPr>
          <p:nvPr/>
        </p:nvCxnSpPr>
        <p:spPr>
          <a:xfrm flipV="1">
            <a:off x="8160351" y="3845780"/>
            <a:ext cx="628133" cy="2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79FFF60-97EF-421F-8E56-65B06AB9859B}"/>
              </a:ext>
            </a:extLst>
          </p:cNvPr>
          <p:cNvCxnSpPr>
            <a:cxnSpLocks/>
          </p:cNvCxnSpPr>
          <p:nvPr/>
        </p:nvCxnSpPr>
        <p:spPr>
          <a:xfrm flipV="1">
            <a:off x="8160351" y="5349186"/>
            <a:ext cx="628133" cy="2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5AC7CA2-E2E5-432E-9936-C303104F89E9}"/>
              </a:ext>
            </a:extLst>
          </p:cNvPr>
          <p:cNvCxnSpPr>
            <a:cxnSpLocks/>
          </p:cNvCxnSpPr>
          <p:nvPr/>
        </p:nvCxnSpPr>
        <p:spPr>
          <a:xfrm>
            <a:off x="6386641" y="2205937"/>
            <a:ext cx="2211857" cy="1480752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59D1617-5F6F-4FBB-9693-D003507D781A}"/>
              </a:ext>
            </a:extLst>
          </p:cNvPr>
          <p:cNvCxnSpPr>
            <a:cxnSpLocks/>
          </p:cNvCxnSpPr>
          <p:nvPr/>
        </p:nvCxnSpPr>
        <p:spPr>
          <a:xfrm flipV="1">
            <a:off x="6520506" y="4345716"/>
            <a:ext cx="1789667" cy="38305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C1DDE3EE-500A-4878-85C5-12DC28E77F57}"/>
              </a:ext>
            </a:extLst>
          </p:cNvPr>
          <p:cNvCxnSpPr>
            <a:cxnSpLocks/>
          </p:cNvCxnSpPr>
          <p:nvPr/>
        </p:nvCxnSpPr>
        <p:spPr>
          <a:xfrm>
            <a:off x="8108864" y="2445350"/>
            <a:ext cx="1493105" cy="20592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5B69E0C-8CB5-4873-9D9B-86351D61C9B1}"/>
              </a:ext>
            </a:extLst>
          </p:cNvPr>
          <p:cNvCxnSpPr>
            <a:cxnSpLocks/>
          </p:cNvCxnSpPr>
          <p:nvPr/>
        </p:nvCxnSpPr>
        <p:spPr>
          <a:xfrm flipH="1">
            <a:off x="8119159" y="2229105"/>
            <a:ext cx="2" cy="453081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9DB3A88F-4A25-4CE4-B3F1-13A14B40E050}"/>
              </a:ext>
            </a:extLst>
          </p:cNvPr>
          <p:cNvCxnSpPr>
            <a:cxnSpLocks/>
          </p:cNvCxnSpPr>
          <p:nvPr/>
        </p:nvCxnSpPr>
        <p:spPr>
          <a:xfrm>
            <a:off x="9571080" y="2229106"/>
            <a:ext cx="20593" cy="453080"/>
          </a:xfrm>
          <a:prstGeom prst="straightConnector1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84BE578-7887-4F27-8925-8DE17B6EED29}"/>
              </a:ext>
            </a:extLst>
          </p:cNvPr>
          <p:cNvCxnSpPr>
            <a:cxnSpLocks/>
          </p:cNvCxnSpPr>
          <p:nvPr/>
        </p:nvCxnSpPr>
        <p:spPr>
          <a:xfrm>
            <a:off x="8147480" y="1392451"/>
            <a:ext cx="955584" cy="9658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9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2874C43-F22F-4736-A895-4B01CE195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81" y="1040594"/>
            <a:ext cx="3025035" cy="1984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DA5A1-634C-494A-8BA1-58804FDD63F2}"/>
              </a:ext>
            </a:extLst>
          </p:cNvPr>
          <p:cNvSpPr txBox="1"/>
          <p:nvPr/>
        </p:nvSpPr>
        <p:spPr>
          <a:xfrm>
            <a:off x="-430596" y="158042"/>
            <a:ext cx="623398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ERGONOMIC JIG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9DE68-6ABC-4B33-A095-27C2D07F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9621" y="732690"/>
            <a:ext cx="5219128" cy="14070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6977447-3E11-478E-AFCE-56B95D35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66" y="3311582"/>
            <a:ext cx="3025421" cy="24455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A8E0B7-C38E-4A95-8FAA-EF29C59E9220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22</a:t>
            </a:r>
          </a:p>
        </p:txBody>
      </p:sp>
      <p:graphicFrame>
        <p:nvGraphicFramePr>
          <p:cNvPr id="4" name="Diagram 5">
            <a:extLst>
              <a:ext uri="{FF2B5EF4-FFF2-40B4-BE49-F238E27FC236}">
                <a16:creationId xmlns:a16="http://schemas.microsoft.com/office/drawing/2014/main" id="{935DD8BF-02AE-4A1C-BA70-96F217E53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0835719"/>
              </p:ext>
            </p:extLst>
          </p:nvPr>
        </p:nvGraphicFramePr>
        <p:xfrm>
          <a:off x="4850028" y="1713471"/>
          <a:ext cx="6343135" cy="375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2885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36CED5C2-168B-4552-AB5A-71D85DE1A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456618"/>
              </p:ext>
            </p:extLst>
          </p:nvPr>
        </p:nvGraphicFramePr>
        <p:xfrm>
          <a:off x="3212756" y="3755459"/>
          <a:ext cx="5766486" cy="4749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CDB78CF3-1CE2-45C9-9ED1-A8CC93002E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" b="7805"/>
          <a:stretch/>
        </p:blipFill>
        <p:spPr>
          <a:xfrm>
            <a:off x="76325" y="1305459"/>
            <a:ext cx="5568316" cy="38356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66238-CEC1-4CB8-9A14-53725589A422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23</a:t>
            </a:r>
          </a:p>
        </p:txBody>
      </p:sp>
      <p:pic>
        <p:nvPicPr>
          <p:cNvPr id="139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6BC6975-A9F6-49C9-B21D-0DE56E1EF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219" y="1364884"/>
            <a:ext cx="5492810" cy="3321209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CE070907-F2B4-41BA-AC8F-5C317CCF8754}"/>
              </a:ext>
            </a:extLst>
          </p:cNvPr>
          <p:cNvSpPr txBox="1"/>
          <p:nvPr/>
        </p:nvSpPr>
        <p:spPr>
          <a:xfrm>
            <a:off x="7020699" y="5033317"/>
            <a:ext cx="3927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Optimum driver data for chassis design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AE42269-C813-4F9B-80EF-C9BCA5A0EA7A}"/>
              </a:ext>
            </a:extLst>
          </p:cNvPr>
          <p:cNvSpPr txBox="1"/>
          <p:nvPr/>
        </p:nvSpPr>
        <p:spPr>
          <a:xfrm>
            <a:off x="2160372" y="503331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Back and Thigh Angles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A97627B-CAE6-4F86-8613-108DA50B0DE9}"/>
              </a:ext>
            </a:extLst>
          </p:cNvPr>
          <p:cNvSpPr txBox="1"/>
          <p:nvPr/>
        </p:nvSpPr>
        <p:spPr>
          <a:xfrm>
            <a:off x="1031619" y="127149"/>
            <a:ext cx="355668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COCKPIT DESIGN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EA57C134-9949-47FB-965D-73F9470F96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031702" y="650312"/>
            <a:ext cx="5064668" cy="1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F0C19-8E79-4870-87CD-761DDF825865}"/>
              </a:ext>
            </a:extLst>
          </p:cNvPr>
          <p:cNvSpPr txBox="1"/>
          <p:nvPr/>
        </p:nvSpPr>
        <p:spPr>
          <a:xfrm>
            <a:off x="609431" y="240420"/>
            <a:ext cx="5811794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DESIGN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BDA5C-9223-4B42-8DB1-DE2D7DE6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71" y="744363"/>
            <a:ext cx="5266039" cy="13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1DECF-7525-4F78-B14D-5E2EB71FE881}"/>
              </a:ext>
            </a:extLst>
          </p:cNvPr>
          <p:cNvSpPr txBox="1"/>
          <p:nvPr/>
        </p:nvSpPr>
        <p:spPr>
          <a:xfrm>
            <a:off x="524877" y="1371681"/>
            <a:ext cx="944643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>
                <a:latin typeface="Times New Roman"/>
                <a:cs typeface="Times New Roman"/>
              </a:rPr>
              <a:t>To accommodate all the drivers at their preferred driving position Driver Jig data and 95th Percentile male data were referred to decide </a:t>
            </a:r>
            <a:r>
              <a:rPr lang="en-US" sz="1900" dirty="0">
                <a:latin typeface="Times New Roman"/>
                <a:cs typeface="Times New Roman"/>
              </a:rPr>
              <a:t>the following seat parameters</a:t>
            </a:r>
            <a:r>
              <a:rPr lang="en-US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C5335-D573-4EC7-B514-9D586DC218A3}"/>
              </a:ext>
            </a:extLst>
          </p:cNvPr>
          <p:cNvSpPr/>
          <p:nvPr/>
        </p:nvSpPr>
        <p:spPr>
          <a:xfrm>
            <a:off x="901767" y="2655276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2DEBA-409D-4876-92B3-54780C410494}"/>
              </a:ext>
            </a:extLst>
          </p:cNvPr>
          <p:cNvSpPr/>
          <p:nvPr/>
        </p:nvSpPr>
        <p:spPr>
          <a:xfrm>
            <a:off x="901766" y="3908581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FA233-513D-45BE-B232-5470C64E0FE0}"/>
              </a:ext>
            </a:extLst>
          </p:cNvPr>
          <p:cNvSpPr/>
          <p:nvPr/>
        </p:nvSpPr>
        <p:spPr>
          <a:xfrm>
            <a:off x="901766" y="5152894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2C2B2-05C4-4281-8AE9-69432D6A91AB}"/>
              </a:ext>
            </a:extLst>
          </p:cNvPr>
          <p:cNvSpPr/>
          <p:nvPr/>
        </p:nvSpPr>
        <p:spPr>
          <a:xfrm>
            <a:off x="7779382" y="2678177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404C9-DF3A-49D5-AC62-C059AA887682}"/>
              </a:ext>
            </a:extLst>
          </p:cNvPr>
          <p:cNvSpPr/>
          <p:nvPr/>
        </p:nvSpPr>
        <p:spPr>
          <a:xfrm>
            <a:off x="7781595" y="380693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D0B4CB-2117-4A60-9737-C768076D9B67}"/>
              </a:ext>
            </a:extLst>
          </p:cNvPr>
          <p:cNvSpPr/>
          <p:nvPr/>
        </p:nvSpPr>
        <p:spPr>
          <a:xfrm>
            <a:off x="7781595" y="5090754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C1E2B9-71A4-4619-9F8D-2E7FBE6D0B12}"/>
              </a:ext>
            </a:extLst>
          </p:cNvPr>
          <p:cNvSpPr txBox="1"/>
          <p:nvPr/>
        </p:nvSpPr>
        <p:spPr>
          <a:xfrm>
            <a:off x="7711840" y="5276708"/>
            <a:ext cx="32683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HEIGHT</a:t>
            </a:r>
            <a:endParaRPr lang="en-US">
              <a:cs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6C75F2-E475-4395-B75E-F7BFC4FDF047}"/>
              </a:ext>
            </a:extLst>
          </p:cNvPr>
          <p:cNvSpPr txBox="1"/>
          <p:nvPr/>
        </p:nvSpPr>
        <p:spPr>
          <a:xfrm>
            <a:off x="1111575" y="3954413"/>
            <a:ext cx="65180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ARMREST HEIGHT, LENGTH AND LATERAL LOCATION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EA2A1-B1FA-4AC7-BDCD-65436F8CDDC4}"/>
              </a:ext>
            </a:extLst>
          </p:cNvPr>
          <p:cNvSpPr txBox="1"/>
          <p:nvPr/>
        </p:nvSpPr>
        <p:spPr>
          <a:xfrm>
            <a:off x="1257251" y="5276707"/>
            <a:ext cx="56103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LOCATION OF DRIVER HARNESS BELTS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5F196C-10EA-43D6-B471-CA855C341767}"/>
              </a:ext>
            </a:extLst>
          </p:cNvPr>
          <p:cNvSpPr txBox="1"/>
          <p:nvPr/>
        </p:nvSpPr>
        <p:spPr>
          <a:xfrm>
            <a:off x="7991986" y="2811413"/>
            <a:ext cx="326836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BEACK ANGLE</a:t>
            </a:r>
            <a:endParaRPr lang="en-US"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DAE1C2-79F3-45C6-B728-ADD95D2DBF9B}"/>
              </a:ext>
            </a:extLst>
          </p:cNvPr>
          <p:cNvSpPr txBox="1"/>
          <p:nvPr/>
        </p:nvSpPr>
        <p:spPr>
          <a:xfrm>
            <a:off x="7991985" y="3853559"/>
            <a:ext cx="38622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LUMBAR AND FORE AFT SUPPORT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F73D06-1221-4F01-853B-E1DFD953A779}"/>
              </a:ext>
            </a:extLst>
          </p:cNvPr>
          <p:cNvSpPr txBox="1"/>
          <p:nvPr/>
        </p:nvSpPr>
        <p:spPr>
          <a:xfrm>
            <a:off x="1492575" y="2811413"/>
            <a:ext cx="52405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CUSHION ANGLE AND HEIGHT</a:t>
            </a:r>
            <a:endParaRPr lang="en-US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9E49D-986B-418F-9193-229201620825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74772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FD1F40-1208-4295-BF48-5AAD4A28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52" y="946026"/>
            <a:ext cx="7952505" cy="5694329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08248E-6C49-4048-BC36-80365AE6CEF1}"/>
              </a:ext>
            </a:extLst>
          </p:cNvPr>
          <p:cNvSpPr txBox="1"/>
          <p:nvPr/>
        </p:nvSpPr>
        <p:spPr>
          <a:xfrm>
            <a:off x="424079" y="127149"/>
            <a:ext cx="385530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4D71E-A44B-4FF9-8DE4-64486FDF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031702" y="650312"/>
            <a:ext cx="5064668" cy="151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4B1ABD-DE71-49CC-BB63-323AFEA57626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FAD036-1602-4019-B51C-6FB4886CCEAE}"/>
              </a:ext>
            </a:extLst>
          </p:cNvPr>
          <p:cNvSpPr/>
          <p:nvPr/>
        </p:nvSpPr>
        <p:spPr>
          <a:xfrm>
            <a:off x="2570204" y="4773825"/>
            <a:ext cx="2821458" cy="1853512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Reclined seat angle at 49</a:t>
            </a:r>
            <a:r>
              <a:rPr lang="en-GB" baseline="30000">
                <a:latin typeface="Times New Roman"/>
                <a:cs typeface="Times New Roman"/>
              </a:rPr>
              <a:t>0</a:t>
            </a:r>
            <a:r>
              <a:rPr lang="en-GB">
                <a:latin typeface="Times New Roman"/>
                <a:cs typeface="Times New Roman"/>
              </a:rPr>
              <a:t> with the horizontal</a:t>
            </a:r>
            <a:endParaRPr lang="en-GB" baseline="30000">
              <a:latin typeface="Times New Roman"/>
              <a:cs typeface="Times New Roman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AE7A9D-C937-4016-BF81-EAA8B06B9477}"/>
              </a:ext>
            </a:extLst>
          </p:cNvPr>
          <p:cNvSpPr/>
          <p:nvPr/>
        </p:nvSpPr>
        <p:spPr>
          <a:xfrm>
            <a:off x="1942067" y="860851"/>
            <a:ext cx="2234513" cy="1554891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Comfortable driving position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B03530-9528-4841-B824-722ED2B4F56A}"/>
              </a:ext>
            </a:extLst>
          </p:cNvPr>
          <p:cNvSpPr/>
          <p:nvPr/>
        </p:nvSpPr>
        <p:spPr>
          <a:xfrm>
            <a:off x="7605582" y="768176"/>
            <a:ext cx="2636107" cy="1647566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Lower CG of vehicle – Possible increase in lateral acceleration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119003-61D1-4145-B926-FADBD94DD26B}"/>
              </a:ext>
            </a:extLst>
          </p:cNvPr>
          <p:cNvSpPr/>
          <p:nvPr/>
        </p:nvSpPr>
        <p:spPr>
          <a:xfrm>
            <a:off x="7409933" y="4815014"/>
            <a:ext cx="2728781" cy="1874106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Thigh angle is at 30</a:t>
            </a:r>
            <a:r>
              <a:rPr lang="en-GB" baseline="30000">
                <a:latin typeface="Times New Roman"/>
                <a:cs typeface="Times New Roman"/>
              </a:rPr>
              <a:t>0</a:t>
            </a:r>
            <a:r>
              <a:rPr lang="en-GB">
                <a:latin typeface="Times New Roman"/>
                <a:cs typeface="Times New Roman"/>
              </a:rPr>
              <a:t> to provide thigh support</a:t>
            </a:r>
          </a:p>
        </p:txBody>
      </p:sp>
    </p:spTree>
    <p:extLst>
      <p:ext uri="{BB962C8B-B14F-4D97-AF65-F5344CB8AC3E}">
        <p14:creationId xmlns:p14="http://schemas.microsoft.com/office/powerpoint/2010/main" val="22593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603C2C04-BB7E-4E97-92F2-6AD5DFE3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91" y="959430"/>
            <a:ext cx="3308340" cy="27410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2E6CEDD-2C05-4EB7-AAC5-7EB016DA9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4" y="3769987"/>
            <a:ext cx="3304202" cy="2754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4E7322-D8CA-4A87-B28D-8E8636E233F1}"/>
              </a:ext>
            </a:extLst>
          </p:cNvPr>
          <p:cNvSpPr/>
          <p:nvPr/>
        </p:nvSpPr>
        <p:spPr>
          <a:xfrm>
            <a:off x="10949389" y="6148161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FFED1-7CAC-4ADB-B8B0-2580F8B06F4E}"/>
              </a:ext>
            </a:extLst>
          </p:cNvPr>
          <p:cNvSpPr txBox="1"/>
          <p:nvPr/>
        </p:nvSpPr>
        <p:spPr>
          <a:xfrm>
            <a:off x="866863" y="178636"/>
            <a:ext cx="463790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MANUFACTURING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0C67-3788-4A38-AAD8-D504CAA53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84" y="703174"/>
            <a:ext cx="5471984" cy="136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CE2E5-45C1-4EC0-9B0E-64F279AEF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4" b="9420"/>
          <a:stretch/>
        </p:blipFill>
        <p:spPr>
          <a:xfrm>
            <a:off x="4230433" y="1939736"/>
            <a:ext cx="3422235" cy="349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DEB870-5CB8-40EE-928E-0310D82F9E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79" b="9434"/>
          <a:stretch/>
        </p:blipFill>
        <p:spPr>
          <a:xfrm>
            <a:off x="8433588" y="1944612"/>
            <a:ext cx="3303432" cy="3507103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B16929B0-CD09-4C3A-B486-7B3C6077514C}"/>
              </a:ext>
            </a:extLst>
          </p:cNvPr>
          <p:cNvSpPr txBox="1"/>
          <p:nvPr/>
        </p:nvSpPr>
        <p:spPr>
          <a:xfrm>
            <a:off x="9165867" y="5567869"/>
            <a:ext cx="183097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latin typeface="Times New Roman"/>
                <a:cs typeface="Times New Roman"/>
              </a:rPr>
              <a:t>Finished Seat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052ED18C-4B24-40BC-A08D-62580F7252E7}"/>
              </a:ext>
            </a:extLst>
          </p:cNvPr>
          <p:cNvSpPr txBox="1"/>
          <p:nvPr/>
        </p:nvSpPr>
        <p:spPr>
          <a:xfrm>
            <a:off x="4418814" y="5609056"/>
            <a:ext cx="303576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latin typeface="Times New Roman"/>
                <a:cs typeface="Times New Roman"/>
              </a:rPr>
              <a:t>Seat just after demoulding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755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D3EA9F0D-A71F-40B9-8522-029A1E36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56" y="611469"/>
            <a:ext cx="2823183" cy="17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A4F414-887D-4368-8D15-9E2346C31DE8}"/>
              </a:ext>
            </a:extLst>
          </p:cNvPr>
          <p:cNvSpPr txBox="1"/>
          <p:nvPr/>
        </p:nvSpPr>
        <p:spPr>
          <a:xfrm>
            <a:off x="444674" y="12715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INDEX</a:t>
            </a:r>
            <a:endParaRPr lang="en-US">
              <a:solidFill>
                <a:srgbClr val="006F83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5E2C04-F624-4E1E-8659-B0C8C628E110}"/>
              </a:ext>
            </a:extLst>
          </p:cNvPr>
          <p:cNvSpPr/>
          <p:nvPr/>
        </p:nvSpPr>
        <p:spPr>
          <a:xfrm>
            <a:off x="701925" y="1073411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EEE4D-21D4-41A9-B32C-107617070DE0}"/>
              </a:ext>
            </a:extLst>
          </p:cNvPr>
          <p:cNvSpPr txBox="1"/>
          <p:nvPr/>
        </p:nvSpPr>
        <p:spPr>
          <a:xfrm>
            <a:off x="1248631" y="1198068"/>
            <a:ext cx="452463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SUSPENSION MOUNTING POINTS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67200-78A2-4528-A420-D5FF0FDB102F}"/>
              </a:ext>
            </a:extLst>
          </p:cNvPr>
          <p:cNvSpPr txBox="1"/>
          <p:nvPr/>
        </p:nvSpPr>
        <p:spPr>
          <a:xfrm>
            <a:off x="1203493" y="1624910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Mounting Method …............................. 18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B7EE6F9D-B5BC-4ED4-8572-83B305F8972E}"/>
              </a:ext>
            </a:extLst>
          </p:cNvPr>
          <p:cNvSpPr txBox="1"/>
          <p:nvPr/>
        </p:nvSpPr>
        <p:spPr>
          <a:xfrm>
            <a:off x="602627" y="3710305"/>
            <a:ext cx="3896496" cy="4104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ERGONOMIC JIG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0769E9DB-44D6-41F2-86ED-FD1757A88099}"/>
              </a:ext>
            </a:extLst>
          </p:cNvPr>
          <p:cNvSpPr txBox="1"/>
          <p:nvPr/>
        </p:nvSpPr>
        <p:spPr>
          <a:xfrm>
            <a:off x="433024" y="4950825"/>
            <a:ext cx="362876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DESIGN</a:t>
            </a: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B849B36D-D4E6-4979-BB1F-0DAC76590585}"/>
              </a:ext>
            </a:extLst>
          </p:cNvPr>
          <p:cNvSpPr txBox="1"/>
          <p:nvPr/>
        </p:nvSpPr>
        <p:spPr>
          <a:xfrm>
            <a:off x="1221057" y="4046758"/>
            <a:ext cx="4339799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Ergonomic Parameters ….....................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 ….................................. 22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Driver Data ........................................... 23</a:t>
            </a:r>
            <a:endParaRPr lang="en-GB"/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563A576D-B5A5-4321-9A36-A125772DA1B6}"/>
              </a:ext>
            </a:extLst>
          </p:cNvPr>
          <p:cNvSpPr txBox="1"/>
          <p:nvPr/>
        </p:nvSpPr>
        <p:spPr>
          <a:xfrm>
            <a:off x="1205611" y="5352713"/>
            <a:ext cx="4360393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Design Parameters ............................... 24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Design ….............................................. 25</a:t>
            </a:r>
            <a:endParaRPr lang="en-GB" sz="15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  .................................... 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Seat Insert …........................................ 27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35961D-C667-4B07-A2F3-C3914F71CC58}"/>
              </a:ext>
            </a:extLst>
          </p:cNvPr>
          <p:cNvSpPr/>
          <p:nvPr/>
        </p:nvSpPr>
        <p:spPr>
          <a:xfrm>
            <a:off x="691627" y="3585951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20437B-9008-4354-B84C-DFC4D41EFE15}"/>
              </a:ext>
            </a:extLst>
          </p:cNvPr>
          <p:cNvSpPr/>
          <p:nvPr/>
        </p:nvSpPr>
        <p:spPr>
          <a:xfrm>
            <a:off x="681330" y="4831925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12</a:t>
            </a: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5FD1F93F-4D8F-4D82-A3A4-823B90135228}"/>
              </a:ext>
            </a:extLst>
          </p:cNvPr>
          <p:cNvSpPr txBox="1"/>
          <p:nvPr/>
        </p:nvSpPr>
        <p:spPr>
          <a:xfrm>
            <a:off x="5810301" y="1090627"/>
            <a:ext cx="392738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STEERING WHEEL </a:t>
            </a: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DAC9886A-7625-4B31-9F80-0B61DE92AEC0}"/>
              </a:ext>
            </a:extLst>
          </p:cNvPr>
          <p:cNvSpPr txBox="1"/>
          <p:nvPr/>
        </p:nvSpPr>
        <p:spPr>
          <a:xfrm>
            <a:off x="6005950" y="2476219"/>
            <a:ext cx="347430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PADDLE SHIFTERS</a:t>
            </a: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8EC85188-7B28-48C6-A6E3-C9B3B1B6C3CD}"/>
              </a:ext>
            </a:extLst>
          </p:cNvPr>
          <p:cNvSpPr txBox="1"/>
          <p:nvPr/>
        </p:nvSpPr>
        <p:spPr>
          <a:xfrm>
            <a:off x="5433843" y="3727644"/>
            <a:ext cx="392738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DASHBOARD </a:t>
            </a: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6D4AAA8E-17DE-431E-903B-A560FCAAF6B1}"/>
              </a:ext>
            </a:extLst>
          </p:cNvPr>
          <p:cNvSpPr txBox="1"/>
          <p:nvPr/>
        </p:nvSpPr>
        <p:spPr>
          <a:xfrm>
            <a:off x="6363941" y="1488798"/>
            <a:ext cx="4339799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Steering wheel Design ....................... 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  ..................................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Steering Wheel Display …................. 31</a:t>
            </a:r>
            <a:endParaRPr lang="en-GB" sz="1500" dirty="0"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Steering Wheel Comparison............... 32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D813856E-5C00-4A11-A777-4A0F4B27711D}"/>
              </a:ext>
            </a:extLst>
          </p:cNvPr>
          <p:cNvSpPr txBox="1"/>
          <p:nvPr/>
        </p:nvSpPr>
        <p:spPr>
          <a:xfrm>
            <a:off x="6333049" y="2872875"/>
            <a:ext cx="4339799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Paddle shifter Design ....................... 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  ................................. 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Paddle shifter Comparison................ 35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F4C17E7F-0E73-4920-AB9C-AF3208E4C7B5}"/>
              </a:ext>
            </a:extLst>
          </p:cNvPr>
          <p:cNvSpPr txBox="1"/>
          <p:nvPr/>
        </p:nvSpPr>
        <p:spPr>
          <a:xfrm>
            <a:off x="6393318" y="4093710"/>
            <a:ext cx="4339799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Dashboard Design ........................... 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Calculation of Height ...................... 37</a:t>
            </a: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AD0ADFE3-D200-4FB3-83AD-0DFB5B0DF57C}"/>
              </a:ext>
            </a:extLst>
          </p:cNvPr>
          <p:cNvSpPr txBox="1"/>
          <p:nvPr/>
        </p:nvSpPr>
        <p:spPr>
          <a:xfrm>
            <a:off x="5743367" y="4854592"/>
            <a:ext cx="392738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PEDAL ASSEMBLY</a:t>
            </a: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553DA3FE-ED99-414B-9C1B-D49355F3A23F}"/>
              </a:ext>
            </a:extLst>
          </p:cNvPr>
          <p:cNvSpPr txBox="1"/>
          <p:nvPr/>
        </p:nvSpPr>
        <p:spPr>
          <a:xfrm>
            <a:off x="6331534" y="5261243"/>
            <a:ext cx="4339799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Pedal Assembly Design .................... 38</a:t>
            </a:r>
            <a:endParaRPr lang="en-GB" sz="1500" dirty="0">
              <a:latin typeface="Times New Roman"/>
              <a:cs typeface="Times New Roman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708E4B-4976-4546-A53C-15E60C9C62D4}"/>
              </a:ext>
            </a:extLst>
          </p:cNvPr>
          <p:cNvSpPr/>
          <p:nvPr/>
        </p:nvSpPr>
        <p:spPr>
          <a:xfrm>
            <a:off x="5807233" y="4723879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E2845B-3665-439C-BDDB-FDDA5892AE16}"/>
              </a:ext>
            </a:extLst>
          </p:cNvPr>
          <p:cNvSpPr/>
          <p:nvPr/>
        </p:nvSpPr>
        <p:spPr>
          <a:xfrm>
            <a:off x="5807232" y="3601474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EFC332-2F6A-4740-9BAB-B830F052F5A7}"/>
              </a:ext>
            </a:extLst>
          </p:cNvPr>
          <p:cNvSpPr/>
          <p:nvPr/>
        </p:nvSpPr>
        <p:spPr>
          <a:xfrm>
            <a:off x="5796935" y="2345203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14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9049547-16BA-41BF-9DAA-E57512B6D6BA}"/>
              </a:ext>
            </a:extLst>
          </p:cNvPr>
          <p:cNvSpPr/>
          <p:nvPr/>
        </p:nvSpPr>
        <p:spPr>
          <a:xfrm>
            <a:off x="5838124" y="965365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BB4768-7B1F-4C93-B1E6-D43845F917B6}"/>
              </a:ext>
            </a:extLst>
          </p:cNvPr>
          <p:cNvSpPr/>
          <p:nvPr/>
        </p:nvSpPr>
        <p:spPr>
          <a:xfrm>
            <a:off x="5786639" y="5609447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17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5312F86E-128A-4D2E-9C52-C20442A7547D}"/>
              </a:ext>
            </a:extLst>
          </p:cNvPr>
          <p:cNvSpPr txBox="1"/>
          <p:nvPr/>
        </p:nvSpPr>
        <p:spPr>
          <a:xfrm>
            <a:off x="5733070" y="5740159"/>
            <a:ext cx="3453713" cy="4104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FUTURE GOALS</a:t>
            </a:r>
            <a:endParaRPr lang="en-US"/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9318375A-5FAD-4E67-A562-D689A8B4AC81}"/>
              </a:ext>
            </a:extLst>
          </p:cNvPr>
          <p:cNvSpPr txBox="1"/>
          <p:nvPr/>
        </p:nvSpPr>
        <p:spPr>
          <a:xfrm>
            <a:off x="6341831" y="6157107"/>
            <a:ext cx="4339799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Future Goals ..................................... 40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D2E819-68B2-402D-A355-8333576FDA38}"/>
              </a:ext>
            </a:extLst>
          </p:cNvPr>
          <p:cNvSpPr/>
          <p:nvPr/>
        </p:nvSpPr>
        <p:spPr>
          <a:xfrm>
            <a:off x="681331" y="1917789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C4F9BB-57BA-4381-A12E-31A345BC5A40}"/>
              </a:ext>
            </a:extLst>
          </p:cNvPr>
          <p:cNvSpPr txBox="1"/>
          <p:nvPr/>
        </p:nvSpPr>
        <p:spPr>
          <a:xfrm>
            <a:off x="1114766" y="2042446"/>
            <a:ext cx="3886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CHASSIS MANUFACTURING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BCA60B-1CF8-492F-B4EB-C02456AE1376}"/>
              </a:ext>
            </a:extLst>
          </p:cNvPr>
          <p:cNvSpPr txBox="1"/>
          <p:nvPr/>
        </p:nvSpPr>
        <p:spPr>
          <a:xfrm>
            <a:off x="1193196" y="2448694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 Process .......................... 19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55D1AA-037B-4060-B4CC-B086466ECCE4}"/>
              </a:ext>
            </a:extLst>
          </p:cNvPr>
          <p:cNvSpPr/>
          <p:nvPr/>
        </p:nvSpPr>
        <p:spPr>
          <a:xfrm>
            <a:off x="681331" y="2782762"/>
            <a:ext cx="479178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A76F1-C281-475B-8DE7-841CCD94565E}"/>
              </a:ext>
            </a:extLst>
          </p:cNvPr>
          <p:cNvSpPr txBox="1"/>
          <p:nvPr/>
        </p:nvSpPr>
        <p:spPr>
          <a:xfrm>
            <a:off x="1207441" y="2876528"/>
            <a:ext cx="353609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ERGONOMICS OVERVIEW</a:t>
            </a:r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BE6D5C-288C-4B4C-B247-0ABC5D64E2AF}"/>
              </a:ext>
            </a:extLst>
          </p:cNvPr>
          <p:cNvSpPr txBox="1"/>
          <p:nvPr/>
        </p:nvSpPr>
        <p:spPr>
          <a:xfrm>
            <a:off x="1203493" y="3262180"/>
            <a:ext cx="4195116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>
                <a:latin typeface="Times New Roman"/>
                <a:cs typeface="Times New Roman"/>
              </a:rPr>
              <a:t>Manufacturing Process .......................... 20</a:t>
            </a:r>
          </a:p>
        </p:txBody>
      </p:sp>
    </p:spTree>
    <p:extLst>
      <p:ext uri="{BB962C8B-B14F-4D97-AF65-F5344CB8AC3E}">
        <p14:creationId xmlns:p14="http://schemas.microsoft.com/office/powerpoint/2010/main" val="2181800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D1E7F0E-60E9-4405-9C74-E52B9F915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17"/>
          <a:stretch/>
        </p:blipFill>
        <p:spPr>
          <a:xfrm>
            <a:off x="888061" y="1483659"/>
            <a:ext cx="3344967" cy="44290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74AC6-1EC7-45EF-9A9F-3971448CF9B1}"/>
              </a:ext>
            </a:extLst>
          </p:cNvPr>
          <p:cNvSpPr/>
          <p:nvPr/>
        </p:nvSpPr>
        <p:spPr>
          <a:xfrm>
            <a:off x="5686679" y="1837246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B3A3C-ECE3-4994-A0E8-DBE672FB02D4}"/>
              </a:ext>
            </a:extLst>
          </p:cNvPr>
          <p:cNvSpPr/>
          <p:nvPr/>
        </p:nvSpPr>
        <p:spPr>
          <a:xfrm>
            <a:off x="5697884" y="3314669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C36B40-25ED-4F54-8388-37F55BBBCFD8}"/>
              </a:ext>
            </a:extLst>
          </p:cNvPr>
          <p:cNvSpPr/>
          <p:nvPr/>
        </p:nvSpPr>
        <p:spPr>
          <a:xfrm>
            <a:off x="5697884" y="5018423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E2F0C0-3EEF-4D13-8FE4-4D674A4413B9}"/>
              </a:ext>
            </a:extLst>
          </p:cNvPr>
          <p:cNvSpPr txBox="1"/>
          <p:nvPr/>
        </p:nvSpPr>
        <p:spPr>
          <a:xfrm>
            <a:off x="5997340" y="1970972"/>
            <a:ext cx="52405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PROVIDE RAISED HEIGHT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46EB3A-E476-4502-AA66-939F1BCF3BE9}"/>
              </a:ext>
            </a:extLst>
          </p:cNvPr>
          <p:cNvSpPr txBox="1"/>
          <p:nvPr/>
        </p:nvSpPr>
        <p:spPr>
          <a:xfrm>
            <a:off x="5851664" y="3371708"/>
            <a:ext cx="62267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ACCOMMODATE DRIVERS OF DIFFERENT STATURES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98CDD-8F11-416F-A4FE-E2F2AA2E200B}"/>
              </a:ext>
            </a:extLst>
          </p:cNvPr>
          <p:cNvSpPr txBox="1"/>
          <p:nvPr/>
        </p:nvSpPr>
        <p:spPr>
          <a:xfrm>
            <a:off x="6098193" y="5198266"/>
            <a:ext cx="59017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PROVIDE CUSTOMIZED LUMBAR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1C3073-E254-4F01-92B1-93C6E14EC0B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5DB8F-D3D0-4740-9758-EADDF4580306}"/>
              </a:ext>
            </a:extLst>
          </p:cNvPr>
          <p:cNvSpPr txBox="1"/>
          <p:nvPr/>
        </p:nvSpPr>
        <p:spPr>
          <a:xfrm>
            <a:off x="887457" y="178636"/>
            <a:ext cx="320657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SEAT INSERT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5EE9B-2D37-402B-A62E-B46FA638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84" y="703174"/>
            <a:ext cx="5471984" cy="1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6">
            <a:extLst>
              <a:ext uri="{FF2B5EF4-FFF2-40B4-BE49-F238E27FC236}">
                <a16:creationId xmlns:a16="http://schemas.microsoft.com/office/drawing/2014/main" id="{66C698E6-818D-4656-9D30-2A934081A0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73092"/>
              </p:ext>
            </p:extLst>
          </p:nvPr>
        </p:nvGraphicFramePr>
        <p:xfrm>
          <a:off x="5931244" y="1075038"/>
          <a:ext cx="6579972" cy="54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5B30C31E-1D3A-4C4F-BE3F-89862FB3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98" y="2174965"/>
            <a:ext cx="3818963" cy="294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A1C04-9F3F-4CA6-882B-9C70D8E52CF7}"/>
              </a:ext>
            </a:extLst>
          </p:cNvPr>
          <p:cNvSpPr txBox="1"/>
          <p:nvPr/>
        </p:nvSpPr>
        <p:spPr>
          <a:xfrm>
            <a:off x="599133" y="230123"/>
            <a:ext cx="581179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STEERING WHEEL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30093-4F62-402C-AF10-5AFEDE26A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573" y="734066"/>
            <a:ext cx="5101282" cy="1365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A7B69-559F-475A-B99A-BC5181BAC79C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28</a:t>
            </a: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47E7A72F-A9CC-4A75-86E1-18872AA2EECE}"/>
              </a:ext>
            </a:extLst>
          </p:cNvPr>
          <p:cNvSpPr txBox="1"/>
          <p:nvPr/>
        </p:nvSpPr>
        <p:spPr>
          <a:xfrm>
            <a:off x="6598507" y="3468128"/>
            <a:ext cx="1064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4821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694F92D-8646-49BB-BEFD-C6A2C9016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9" r="-258" b="2169"/>
          <a:stretch/>
        </p:blipFill>
        <p:spPr>
          <a:xfrm>
            <a:off x="2840539" y="830563"/>
            <a:ext cx="8494495" cy="53767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E9701D-E5A8-4FAB-A411-C439C75AB1E1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29</a:t>
            </a:r>
          </a:p>
        </p:txBody>
      </p:sp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1DF4A68F-E0C6-4E09-9CA0-527D0FA8DE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924050"/>
              </p:ext>
            </p:extLst>
          </p:nvPr>
        </p:nvGraphicFramePr>
        <p:xfrm>
          <a:off x="659028" y="2629467"/>
          <a:ext cx="4791020" cy="404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32" name="Oval 1031">
            <a:extLst>
              <a:ext uri="{FF2B5EF4-FFF2-40B4-BE49-F238E27FC236}">
                <a16:creationId xmlns:a16="http://schemas.microsoft.com/office/drawing/2014/main" id="{26E31319-546A-4C91-AD1C-28CA38AEA9E7}"/>
              </a:ext>
            </a:extLst>
          </p:cNvPr>
          <p:cNvSpPr/>
          <p:nvPr/>
        </p:nvSpPr>
        <p:spPr>
          <a:xfrm>
            <a:off x="2749077" y="1499863"/>
            <a:ext cx="2069640" cy="1438033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Times New Roman"/>
                <a:cs typeface="Times New Roman"/>
              </a:rPr>
              <a:t>RPM </a:t>
            </a:r>
            <a:r>
              <a:rPr lang="en-GB">
                <a:latin typeface="Times New Roman"/>
                <a:cs typeface="Times New Roman"/>
              </a:rPr>
              <a:t>indicator </a:t>
            </a:r>
            <a:endParaRPr lang="en-US"/>
          </a:p>
          <a:p>
            <a:pPr algn="ctr"/>
            <a:r>
              <a:rPr lang="en-GB">
                <a:latin typeface="Times New Roman"/>
                <a:cs typeface="Times New Roman"/>
              </a:rPr>
              <a:t>lights</a:t>
            </a:r>
            <a:endParaRPr lang="en-GB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54661649-45A7-4FF6-9C59-E30C356DD347}"/>
              </a:ext>
            </a:extLst>
          </p:cNvPr>
          <p:cNvSpPr/>
          <p:nvPr/>
        </p:nvSpPr>
        <p:spPr>
          <a:xfrm>
            <a:off x="5707872" y="698178"/>
            <a:ext cx="2419864" cy="1616674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Slow and fast clutch release buttons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34" name="Oval 1033">
            <a:extLst>
              <a:ext uri="{FF2B5EF4-FFF2-40B4-BE49-F238E27FC236}">
                <a16:creationId xmlns:a16="http://schemas.microsoft.com/office/drawing/2014/main" id="{D9699E77-E91A-4EBF-930C-9257F9C88D52}"/>
              </a:ext>
            </a:extLst>
          </p:cNvPr>
          <p:cNvSpPr/>
          <p:nvPr/>
        </p:nvSpPr>
        <p:spPr>
          <a:xfrm>
            <a:off x="6019452" y="4906763"/>
            <a:ext cx="2409568" cy="1575485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LCD display showing TPS, BPS, Engine temperature and RPM</a:t>
            </a:r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BC5087F5-824C-45F6-A63B-D68DB7FE2F39}"/>
              </a:ext>
            </a:extLst>
          </p:cNvPr>
          <p:cNvSpPr/>
          <p:nvPr/>
        </p:nvSpPr>
        <p:spPr>
          <a:xfrm>
            <a:off x="8848894" y="3757401"/>
            <a:ext cx="2265405" cy="1482809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Elastic grips of TPU material</a:t>
            </a:r>
          </a:p>
        </p:txBody>
      </p:sp>
      <p:sp>
        <p:nvSpPr>
          <p:cNvPr id="1036" name="Oval 1035">
            <a:extLst>
              <a:ext uri="{FF2B5EF4-FFF2-40B4-BE49-F238E27FC236}">
                <a16:creationId xmlns:a16="http://schemas.microsoft.com/office/drawing/2014/main" id="{6916C25E-1823-4D09-A398-101FFEFC3CDF}"/>
              </a:ext>
            </a:extLst>
          </p:cNvPr>
          <p:cNvSpPr/>
          <p:nvPr/>
        </p:nvSpPr>
        <p:spPr>
          <a:xfrm>
            <a:off x="8844844" y="1330130"/>
            <a:ext cx="2344311" cy="1455156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Times New Roman"/>
                <a:cs typeface="Times New Roman"/>
              </a:rPr>
              <a:t>Magnetically actuated paddle shifters</a:t>
            </a:r>
          </a:p>
        </p:txBody>
      </p:sp>
    </p:spTree>
    <p:extLst>
      <p:ext uri="{BB962C8B-B14F-4D97-AF65-F5344CB8AC3E}">
        <p14:creationId xmlns:p14="http://schemas.microsoft.com/office/powerpoint/2010/main" val="2026627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CEAF8D79-2B48-4856-9D6F-A04EE7686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918855"/>
              </p:ext>
            </p:extLst>
          </p:nvPr>
        </p:nvGraphicFramePr>
        <p:xfrm>
          <a:off x="1680574" y="-560539"/>
          <a:ext cx="8611643" cy="6684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9E26B81-376E-43CD-ADA8-B4549D0DA1D8}"/>
              </a:ext>
            </a:extLst>
          </p:cNvPr>
          <p:cNvSpPr txBox="1"/>
          <p:nvPr/>
        </p:nvSpPr>
        <p:spPr>
          <a:xfrm>
            <a:off x="674110" y="199231"/>
            <a:ext cx="715333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STEERING WHEEL MANUFACTURING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BD1C6-588B-4CB0-8EF0-82A66D751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519" y="798424"/>
            <a:ext cx="6770730" cy="16036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6B0F74E-3BC6-4DE3-9670-A0CFF93055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05" t="4950" r="4563" b="21226"/>
          <a:stretch/>
        </p:blipFill>
        <p:spPr>
          <a:xfrm>
            <a:off x="10565603" y="2573508"/>
            <a:ext cx="1338508" cy="129886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3D6A161-F60D-419F-9C0C-1FA9B34AA5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18" r="11364" b="15929"/>
          <a:stretch/>
        </p:blipFill>
        <p:spPr>
          <a:xfrm>
            <a:off x="6707691" y="2278471"/>
            <a:ext cx="1195755" cy="105036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C77108D-BED2-4412-84A7-1EEDB9ACA1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091" t="4289" r="13269" b="22714"/>
          <a:stretch/>
        </p:blipFill>
        <p:spPr>
          <a:xfrm>
            <a:off x="555953" y="2183732"/>
            <a:ext cx="1522656" cy="1242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7A529D-DB53-4C91-B7C7-4DC70E96C97C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30</a:t>
            </a:r>
          </a:p>
        </p:txBody>
      </p:sp>
      <p:pic>
        <p:nvPicPr>
          <p:cNvPr id="71" name="Picture 71">
            <a:hlinkClick r:id="" action="ppaction://media"/>
            <a:extLst>
              <a:ext uri="{FF2B5EF4-FFF2-40B4-BE49-F238E27FC236}">
                <a16:creationId xmlns:a16="http://schemas.microsoft.com/office/drawing/2014/main" id="{A95D6B0A-B0C9-451B-ACDC-4AD574A92A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2"/>
          <a:stretch>
            <a:fillRect/>
          </a:stretch>
        </p:blipFill>
        <p:spPr>
          <a:xfrm>
            <a:off x="2842054" y="4387936"/>
            <a:ext cx="4932405" cy="24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52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4D705D41-6690-4B31-863D-0CF52493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37" y="3292831"/>
            <a:ext cx="4376694" cy="3103685"/>
          </a:xfrm>
          <a:prstGeom prst="rect">
            <a:avLst/>
          </a:prstGeom>
        </p:spPr>
      </p:pic>
      <p:pic>
        <p:nvPicPr>
          <p:cNvPr id="3" name="Picture 4" descr="A picture containing sitting, car, clock, metal&#10;&#10;Description automatically generated">
            <a:extLst>
              <a:ext uri="{FF2B5EF4-FFF2-40B4-BE49-F238E27FC236}">
                <a16:creationId xmlns:a16="http://schemas.microsoft.com/office/drawing/2014/main" id="{44646118-2F15-4BC9-8AB9-5A6768629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18" b="7426"/>
          <a:stretch/>
        </p:blipFill>
        <p:spPr>
          <a:xfrm>
            <a:off x="694059" y="1560434"/>
            <a:ext cx="5273596" cy="4107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4D5A2-B575-476C-ACCB-52F1C2D9F4E4}"/>
              </a:ext>
            </a:extLst>
          </p:cNvPr>
          <p:cNvSpPr txBox="1"/>
          <p:nvPr/>
        </p:nvSpPr>
        <p:spPr>
          <a:xfrm>
            <a:off x="1459875" y="5988429"/>
            <a:ext cx="3175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Steering wheels mounted on car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95C0E-061E-4FD0-A42F-5A88926ED776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606BCF-D6AA-4031-92FD-C3865C76B471}"/>
              </a:ext>
            </a:extLst>
          </p:cNvPr>
          <p:cNvCxnSpPr/>
          <p:nvPr/>
        </p:nvCxnSpPr>
        <p:spPr>
          <a:xfrm flipH="1">
            <a:off x="6202471" y="1322539"/>
            <a:ext cx="20875" cy="502084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8486B5-4499-40FB-84C0-890C328C2677}"/>
              </a:ext>
            </a:extLst>
          </p:cNvPr>
          <p:cNvSpPr txBox="1"/>
          <p:nvPr/>
        </p:nvSpPr>
        <p:spPr>
          <a:xfrm>
            <a:off x="517534" y="157477"/>
            <a:ext cx="543101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STEERING WHEEL DISPLAY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00DD9-CA89-4E7B-B7A7-6488093D4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43" y="756671"/>
            <a:ext cx="6770730" cy="160368"/>
          </a:xfrm>
          <a:prstGeom prst="rect">
            <a:avLst/>
          </a:prstGeom>
        </p:spPr>
      </p:pic>
      <p:graphicFrame>
        <p:nvGraphicFramePr>
          <p:cNvPr id="17" name="Diagram 17">
            <a:extLst>
              <a:ext uri="{FF2B5EF4-FFF2-40B4-BE49-F238E27FC236}">
                <a16:creationId xmlns:a16="http://schemas.microsoft.com/office/drawing/2014/main" id="{97B87FEA-4389-402A-860F-125EC0E145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203593"/>
              </p:ext>
            </p:extLst>
          </p:nvPr>
        </p:nvGraphicFramePr>
        <p:xfrm>
          <a:off x="6641257" y="501357"/>
          <a:ext cx="4143911" cy="3366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D9BB5DAC-B13D-41B3-830C-8A31FF3E4DC8}"/>
              </a:ext>
            </a:extLst>
          </p:cNvPr>
          <p:cNvCxnSpPr>
            <a:cxnSpLocks/>
          </p:cNvCxnSpPr>
          <p:nvPr/>
        </p:nvCxnSpPr>
        <p:spPr>
          <a:xfrm>
            <a:off x="6557372" y="3201443"/>
            <a:ext cx="5146111" cy="1043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1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F119E4-622E-45D1-8AC0-25AB4594E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053" b="20953"/>
          <a:stretch/>
        </p:blipFill>
        <p:spPr>
          <a:xfrm>
            <a:off x="569119" y="1167449"/>
            <a:ext cx="2750945" cy="234108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5749CA7-7631-4263-BAD2-43CCCCF6E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5" r="63206" b="19355"/>
          <a:stretch/>
        </p:blipFill>
        <p:spPr>
          <a:xfrm>
            <a:off x="441690" y="3943436"/>
            <a:ext cx="2988154" cy="2244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95996-67C9-46DC-B5FF-7DDB1DFD429F}"/>
              </a:ext>
            </a:extLst>
          </p:cNvPr>
          <p:cNvSpPr txBox="1"/>
          <p:nvPr/>
        </p:nvSpPr>
        <p:spPr>
          <a:xfrm>
            <a:off x="375489" y="209528"/>
            <a:ext cx="7246013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STEERING WHEEL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E3185-9AF2-410C-ADE2-C80CE9631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7" y="829316"/>
            <a:ext cx="6853108" cy="160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4BDCF-21B1-4C67-A50E-8921F48E6E18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32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D5448829-53D8-4F66-A8AD-F421A3F10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07515"/>
              </p:ext>
            </p:extLst>
          </p:nvPr>
        </p:nvGraphicFramePr>
        <p:xfrm>
          <a:off x="3676134" y="1905000"/>
          <a:ext cx="8142855" cy="377496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14285">
                  <a:extLst>
                    <a:ext uri="{9D8B030D-6E8A-4147-A177-3AD203B41FA5}">
                      <a16:colId xmlns:a16="http://schemas.microsoft.com/office/drawing/2014/main" val="3066119054"/>
                    </a:ext>
                  </a:extLst>
                </a:gridCol>
                <a:gridCol w="2714285">
                  <a:extLst>
                    <a:ext uri="{9D8B030D-6E8A-4147-A177-3AD203B41FA5}">
                      <a16:colId xmlns:a16="http://schemas.microsoft.com/office/drawing/2014/main" val="419565324"/>
                    </a:ext>
                  </a:extLst>
                </a:gridCol>
                <a:gridCol w="2714285">
                  <a:extLst>
                    <a:ext uri="{9D8B030D-6E8A-4147-A177-3AD203B41FA5}">
                      <a16:colId xmlns:a16="http://schemas.microsoft.com/office/drawing/2014/main" val="722931512"/>
                    </a:ext>
                  </a:extLst>
                </a:gridCol>
              </a:tblGrid>
              <a:tr h="444114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Last 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Current 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Goals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105680"/>
                  </a:ext>
                </a:extLst>
              </a:tr>
              <a:tr h="1110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Absence of 3D LCD display for driver assistance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LCD display for better drivability</a:t>
                      </a:r>
                    </a:p>
                    <a:p>
                      <a:pPr lvl="0" algn="ctr">
                        <a:buNone/>
                      </a:pPr>
                      <a:endParaRPr lang="en-GB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Enhanced Drivability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52259"/>
                  </a:ext>
                </a:extLst>
              </a:tr>
              <a:tr h="1110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Packaging of electrical components was the major issue 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Incorporating 3D printed enclosure to accommodate electrical components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/>
                        </a:rPr>
                        <a:t>Improved Packaging and </a:t>
                      </a:r>
                      <a:r>
                        <a:rPr lang="en-GB">
                          <a:latin typeface="Times New Roman"/>
                        </a:rPr>
                        <a:t>Ease of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35557"/>
                  </a:ext>
                </a:extLst>
              </a:tr>
              <a:tr h="1110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Absence of compromised driver's comfort</a:t>
                      </a:r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>
                          <a:latin typeface="Times New Roman"/>
                        </a:rPr>
                        <a:t>3D printed grips made of TPU material for driver compfort</a:t>
                      </a:r>
                      <a:endParaRPr lang="en-GB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imes New Roman"/>
                        </a:rPr>
                        <a:t>Lightweight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23813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3013E68-B18A-48CE-815D-B5ED74E9EBAC}"/>
              </a:ext>
            </a:extLst>
          </p:cNvPr>
          <p:cNvSpPr txBox="1"/>
          <p:nvPr/>
        </p:nvSpPr>
        <p:spPr>
          <a:xfrm>
            <a:off x="1196933" y="3425975"/>
            <a:ext cx="14972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Last Season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F377F5-DBBA-4F4F-8383-22D9DED08108}"/>
              </a:ext>
            </a:extLst>
          </p:cNvPr>
          <p:cNvSpPr txBox="1"/>
          <p:nvPr/>
        </p:nvSpPr>
        <p:spPr>
          <a:xfrm>
            <a:off x="1021879" y="6185651"/>
            <a:ext cx="17546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Current Season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5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15751-812D-4C0D-83D1-C904080213C9}"/>
              </a:ext>
            </a:extLst>
          </p:cNvPr>
          <p:cNvSpPr txBox="1"/>
          <p:nvPr/>
        </p:nvSpPr>
        <p:spPr>
          <a:xfrm>
            <a:off x="674110" y="158042"/>
            <a:ext cx="398177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PADDLE SHIFTERS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DAE77-287F-471E-954F-758A2E9D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19" y="757235"/>
            <a:ext cx="6853108" cy="160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538A7-1031-4F07-8328-D6F9F8E1DA28}"/>
              </a:ext>
            </a:extLst>
          </p:cNvPr>
          <p:cNvSpPr txBox="1"/>
          <p:nvPr/>
        </p:nvSpPr>
        <p:spPr>
          <a:xfrm>
            <a:off x="754149" y="1212056"/>
            <a:ext cx="104352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Paddle shifters were designed to reduce driver effort and improve shifting time. </a:t>
            </a:r>
          </a:p>
          <a:p>
            <a:endParaRPr lang="en-US" sz="2000">
              <a:latin typeface="Times New Roman"/>
              <a:cs typeface="Calibri"/>
            </a:endParaRPr>
          </a:p>
          <a:p>
            <a:r>
              <a:rPr lang="en-US" sz="2000">
                <a:latin typeface="Times New Roman"/>
                <a:cs typeface="Times New Roman"/>
              </a:rPr>
              <a:t> Shifters were designed with driver inputs on steering wheel and the position of shifters were made to improve ease of shifting even while cornering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6072C71-D806-44DC-8DAF-BD6EF684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56" b="18442"/>
          <a:stretch/>
        </p:blipFill>
        <p:spPr>
          <a:xfrm>
            <a:off x="1599492" y="2708147"/>
            <a:ext cx="4039380" cy="292372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B03FFD-0BEC-4AFC-B8B3-932E2011B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" b="10234"/>
          <a:stretch/>
        </p:blipFill>
        <p:spPr>
          <a:xfrm>
            <a:off x="6092976" y="2713064"/>
            <a:ext cx="4423600" cy="31623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DF9D16-ABC7-4642-A04B-5FC34DEB18C0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D38E8-1327-4549-9213-963E26283E12}"/>
              </a:ext>
            </a:extLst>
          </p:cNvPr>
          <p:cNvSpPr txBox="1"/>
          <p:nvPr/>
        </p:nvSpPr>
        <p:spPr>
          <a:xfrm>
            <a:off x="1985319" y="6073345"/>
            <a:ext cx="32786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Customised paddle shifter design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75123-6D9A-494B-AC16-6180C9130EAB}"/>
              </a:ext>
            </a:extLst>
          </p:cNvPr>
          <p:cNvSpPr txBox="1"/>
          <p:nvPr/>
        </p:nvSpPr>
        <p:spPr>
          <a:xfrm>
            <a:off x="6176318" y="6073346"/>
            <a:ext cx="4246602" cy="6669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Magnetic actuated paddle shifters mounted on Steering wheel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32614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4D5247F-6F85-467B-AECD-F9DF866E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03" b="16484"/>
          <a:stretch/>
        </p:blipFill>
        <p:spPr>
          <a:xfrm>
            <a:off x="5871578" y="902401"/>
            <a:ext cx="2648371" cy="2371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B058FC-8764-47BE-9A47-5C0BADFB37F4}"/>
              </a:ext>
            </a:extLst>
          </p:cNvPr>
          <p:cNvSpPr txBox="1"/>
          <p:nvPr/>
        </p:nvSpPr>
        <p:spPr>
          <a:xfrm>
            <a:off x="1200497" y="4406832"/>
            <a:ext cx="10048341" cy="17233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/>
                <a:ea typeface="+mj-ea"/>
                <a:cs typeface="Times New Roman"/>
              </a:rPr>
              <a:t>The paddle shifters consists of three parts that are 3D printed. Two neodymium magnets were incorporated.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>
              <a:latin typeface="Times New Roman"/>
              <a:ea typeface="+mj-ea"/>
              <a:cs typeface="Calibri Light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/>
                <a:ea typeface="+mj-ea"/>
                <a:cs typeface="Times New Roman"/>
              </a:rPr>
              <a:t>Paddle was made to pivot about a point and two magnets were pasted on upper and lower parts of paddle and housing respectively 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7D2F0BB-D038-4B10-A153-EADDC88D6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" b="23111"/>
          <a:stretch/>
        </p:blipFill>
        <p:spPr>
          <a:xfrm>
            <a:off x="225861" y="1155676"/>
            <a:ext cx="2659472" cy="177151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2A8FADA-B47F-49E2-9BE4-B5DBBDBE5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129"/>
          <a:stretch/>
        </p:blipFill>
        <p:spPr>
          <a:xfrm>
            <a:off x="3225235" y="858335"/>
            <a:ext cx="2646677" cy="240907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D9E4D2-D410-4A86-8853-949B25C735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86" r="388" b="14222"/>
          <a:stretch/>
        </p:blipFill>
        <p:spPr>
          <a:xfrm>
            <a:off x="8857111" y="1130786"/>
            <a:ext cx="2638110" cy="1999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504256-170F-468D-9763-453CCC2B7F26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F0A15-CAD0-4CD3-ADCA-4CA83775DA77}"/>
              </a:ext>
            </a:extLst>
          </p:cNvPr>
          <p:cNvSpPr txBox="1"/>
          <p:nvPr/>
        </p:nvSpPr>
        <p:spPr>
          <a:xfrm>
            <a:off x="9044753" y="3361800"/>
            <a:ext cx="22695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Neodymium Magnets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1A314-8810-4E7A-BC78-08B41BC0FBA1}"/>
              </a:ext>
            </a:extLst>
          </p:cNvPr>
          <p:cNvSpPr txBox="1"/>
          <p:nvPr/>
        </p:nvSpPr>
        <p:spPr>
          <a:xfrm>
            <a:off x="6422436" y="3368304"/>
            <a:ext cx="17546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Paddle Housing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8D6138-0CA4-4831-A17A-487BB493EF92}"/>
              </a:ext>
            </a:extLst>
          </p:cNvPr>
          <p:cNvSpPr txBox="1"/>
          <p:nvPr/>
        </p:nvSpPr>
        <p:spPr>
          <a:xfrm>
            <a:off x="4217564" y="3364509"/>
            <a:ext cx="817603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Paddle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5C19A-7638-40E7-9D2C-35CE7C1085AE}"/>
              </a:ext>
            </a:extLst>
          </p:cNvPr>
          <p:cNvSpPr txBox="1"/>
          <p:nvPr/>
        </p:nvSpPr>
        <p:spPr>
          <a:xfrm>
            <a:off x="774356" y="3389870"/>
            <a:ext cx="1734063" cy="3796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Shifting Switch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60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AB29A0-7528-4599-A706-AE42E6E2A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" t="7723" r="64356" b="22764"/>
          <a:stretch/>
        </p:blipFill>
        <p:spPr>
          <a:xfrm>
            <a:off x="537842" y="1446826"/>
            <a:ext cx="2507500" cy="15460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D1F6DC-CD27-4AD2-A099-4BA2767D5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59" r="63812" b="16487"/>
          <a:stretch/>
        </p:blipFill>
        <p:spPr>
          <a:xfrm>
            <a:off x="600455" y="3677362"/>
            <a:ext cx="2452565" cy="190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01BC31-A602-452E-959C-06DC625D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54" y="788127"/>
            <a:ext cx="6853108" cy="160368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40A1B76-D230-4366-805F-BF342D21370B}"/>
              </a:ext>
            </a:extLst>
          </p:cNvPr>
          <p:cNvSpPr txBox="1"/>
          <p:nvPr/>
        </p:nvSpPr>
        <p:spPr>
          <a:xfrm>
            <a:off x="921245" y="188933"/>
            <a:ext cx="624717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PADDLE SHIFTER COMPARISON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256B4-8D89-435C-BBF7-209696C2BD10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35</a:t>
            </a: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6F1C0886-5DB3-4480-AC7A-725E6101DB2D}"/>
              </a:ext>
            </a:extLst>
          </p:cNvPr>
          <p:cNvSpPr txBox="1"/>
          <p:nvPr/>
        </p:nvSpPr>
        <p:spPr>
          <a:xfrm>
            <a:off x="879920" y="3138615"/>
            <a:ext cx="1703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Last Season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72CDEA5-8E88-4894-917B-EF644B13A4E5}"/>
              </a:ext>
            </a:extLst>
          </p:cNvPr>
          <p:cNvSpPr txBox="1"/>
          <p:nvPr/>
        </p:nvSpPr>
        <p:spPr>
          <a:xfrm>
            <a:off x="879574" y="5757599"/>
            <a:ext cx="1703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Current Season</a:t>
            </a:r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50" name="Table 50">
            <a:extLst>
              <a:ext uri="{FF2B5EF4-FFF2-40B4-BE49-F238E27FC236}">
                <a16:creationId xmlns:a16="http://schemas.microsoft.com/office/drawing/2014/main" id="{8794CEAA-9A80-4442-AEF3-6EDB0790A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80067"/>
              </p:ext>
            </p:extLst>
          </p:nvPr>
        </p:nvGraphicFramePr>
        <p:xfrm>
          <a:off x="3545978" y="1535863"/>
          <a:ext cx="8168640" cy="44856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2880960254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677824343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808481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Last 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Current Season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Goals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1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/>
                        <a:t>Retracting mechanism using springs</a:t>
                      </a:r>
                    </a:p>
                    <a:p>
                      <a:pPr lvl="0" algn="ctr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/>
                        <a:t>Retracting mechanism using magnets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Improved Reliability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657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/>
                        <a:t>Torsional spring was under tension all the times therefore had limited life and had to be replaced regularly</a:t>
                      </a:r>
                    </a:p>
                    <a:p>
                      <a:pPr lvl="0" algn="ctr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/>
                        <a:t>Usage of magnets resulted in increased life cycle of the part</a:t>
                      </a:r>
                    </a:p>
                    <a:p>
                      <a:pPr lvl="0" algn="ctr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Optimised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767442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u="none" strike="noStrike" noProof="0"/>
                        <a:t>Fixing the spring inside to pivot the paddle was a big issue and retracting was not efficient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u="none" strike="noStrike" noProof="0"/>
                        <a:t>Easy fixing of the system since magnets are used and resulted in better retracting</a:t>
                      </a:r>
                    </a:p>
                    <a:p>
                      <a:pPr lvl="0" algn="ctr">
                        <a:buNone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Ease of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8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050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75A97D-64BA-41DC-AD8F-F48D1808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16" b="11217"/>
          <a:stretch/>
        </p:blipFill>
        <p:spPr>
          <a:xfrm>
            <a:off x="1652588" y="1247874"/>
            <a:ext cx="8897121" cy="479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1F255-A0F4-486E-8408-F0686B47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11" y="819018"/>
            <a:ext cx="6853108" cy="160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9D675-4FF2-48B6-8628-6EB8AE8BC984}"/>
              </a:ext>
            </a:extLst>
          </p:cNvPr>
          <p:cNvSpPr txBox="1"/>
          <p:nvPr/>
        </p:nvSpPr>
        <p:spPr>
          <a:xfrm>
            <a:off x="666902" y="193632"/>
            <a:ext cx="454812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DASHBOARD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C7668-3AE5-42E3-9036-858C2F9D7F89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36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1A096F-D499-463E-AB94-8B8F4AC4FED1}"/>
              </a:ext>
            </a:extLst>
          </p:cNvPr>
          <p:cNvSpPr/>
          <p:nvPr/>
        </p:nvSpPr>
        <p:spPr>
          <a:xfrm>
            <a:off x="3702907" y="1128582"/>
            <a:ext cx="2924430" cy="1173891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MAP, LAUNCH AND FAN BUTTON</a:t>
            </a: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1B2908-C1C1-42DE-B544-8297D87FF999}"/>
              </a:ext>
            </a:extLst>
          </p:cNvPr>
          <p:cNvSpPr/>
          <p:nvPr/>
        </p:nvSpPr>
        <p:spPr>
          <a:xfrm>
            <a:off x="1674338" y="4835609"/>
            <a:ext cx="2522836" cy="1122405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SMS BUTTON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79BCDC-BF1B-4315-8C77-3F8D2E05A979}"/>
              </a:ext>
            </a:extLst>
          </p:cNvPr>
          <p:cNvSpPr/>
          <p:nvPr/>
        </p:nvSpPr>
        <p:spPr>
          <a:xfrm>
            <a:off x="4742933" y="4835608"/>
            <a:ext cx="2769972" cy="937054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STARTER BUTTON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574161-C5B2-43A3-8B8B-3C6A51A7BE16}"/>
              </a:ext>
            </a:extLst>
          </p:cNvPr>
          <p:cNvSpPr/>
          <p:nvPr/>
        </p:nvSpPr>
        <p:spPr>
          <a:xfrm>
            <a:off x="7955690" y="4712041"/>
            <a:ext cx="2697890" cy="978243"/>
          </a:xfrm>
          <a:prstGeom prst="ellipse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ETHERNET 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A15D96-415F-435B-A017-3AD4BE9718EA}"/>
              </a:ext>
            </a:extLst>
          </p:cNvPr>
          <p:cNvSpPr txBox="1"/>
          <p:nvPr/>
        </p:nvSpPr>
        <p:spPr>
          <a:xfrm>
            <a:off x="645400" y="293458"/>
            <a:ext cx="41396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DEPARTMENT ODC</a:t>
            </a:r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C46CE48-9D41-43C7-AC51-693B76CA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5" y="881895"/>
            <a:ext cx="5707692" cy="146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47B341-00EC-4296-9EBD-59F2A03B0EDE}"/>
              </a:ext>
            </a:extLst>
          </p:cNvPr>
          <p:cNvSpPr txBox="1"/>
          <p:nvPr/>
        </p:nvSpPr>
        <p:spPr>
          <a:xfrm>
            <a:off x="738075" y="1212881"/>
            <a:ext cx="81903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To design a car with a frame which is rigid in bending as well as lightweight and </a:t>
            </a:r>
            <a:r>
              <a:rPr lang="en-GB">
                <a:latin typeface="Times New Roman"/>
                <a:cs typeface="Calibri"/>
              </a:rPr>
              <a:t>which provides optimum comfort and assist the driver to achieve its peak performance</a:t>
            </a:r>
            <a:endParaRPr lang="en-GB">
              <a:latin typeface="Times New Roman"/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EDF450-0B21-4E93-8467-45305E432579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graphicFrame>
        <p:nvGraphicFramePr>
          <p:cNvPr id="1560" name="Diagram 1560">
            <a:extLst>
              <a:ext uri="{FF2B5EF4-FFF2-40B4-BE49-F238E27FC236}">
                <a16:creationId xmlns:a16="http://schemas.microsoft.com/office/drawing/2014/main" id="{F6A7D12E-340F-48E0-AAFA-789E7B7037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513224"/>
              </p:ext>
            </p:extLst>
          </p:nvPr>
        </p:nvGraphicFramePr>
        <p:xfrm>
          <a:off x="1688757" y="3010930"/>
          <a:ext cx="4819135" cy="3750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90" name="Graphic 1890" descr="Bullseye">
            <a:extLst>
              <a:ext uri="{FF2B5EF4-FFF2-40B4-BE49-F238E27FC236}">
                <a16:creationId xmlns:a16="http://schemas.microsoft.com/office/drawing/2014/main" id="{6DA796A0-B8C2-49C9-9761-1D3387FDA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476" y="1880287"/>
            <a:ext cx="1161535" cy="1161535"/>
          </a:xfrm>
          <a:prstGeom prst="rect">
            <a:avLst/>
          </a:prstGeom>
        </p:spPr>
      </p:pic>
      <p:sp>
        <p:nvSpPr>
          <p:cNvPr id="1891" name="TextBox 1890">
            <a:extLst>
              <a:ext uri="{FF2B5EF4-FFF2-40B4-BE49-F238E27FC236}">
                <a16:creationId xmlns:a16="http://schemas.microsoft.com/office/drawing/2014/main" id="{3CF895FE-5288-41ED-95E6-34C977CB0CB3}"/>
              </a:ext>
            </a:extLst>
          </p:cNvPr>
          <p:cNvSpPr txBox="1"/>
          <p:nvPr/>
        </p:nvSpPr>
        <p:spPr>
          <a:xfrm>
            <a:off x="1933832" y="1902940"/>
            <a:ext cx="247546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6600">
                <a:latin typeface="Times New Roman"/>
                <a:cs typeface="Times New Roman"/>
              </a:rPr>
              <a:t>Goals:</a:t>
            </a:r>
            <a:endParaRPr lang="en-US" sz="6600">
              <a:latin typeface="Times New Roman"/>
              <a:cs typeface="Times New Roman"/>
            </a:endParaRPr>
          </a:p>
        </p:txBody>
      </p:sp>
      <p:pic>
        <p:nvPicPr>
          <p:cNvPr id="24" name="Picture 24" descr="A picture containing crane&#10;&#10;Description automatically generated">
            <a:extLst>
              <a:ext uri="{FF2B5EF4-FFF2-40B4-BE49-F238E27FC236}">
                <a16:creationId xmlns:a16="http://schemas.microsoft.com/office/drawing/2014/main" id="{45932A11-016D-447D-9700-5DD5F4B573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35" t="11313" r="16136" b="7507"/>
          <a:stretch/>
        </p:blipFill>
        <p:spPr>
          <a:xfrm>
            <a:off x="7103056" y="1846677"/>
            <a:ext cx="4560538" cy="41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2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6ED7BB-46B7-4D39-A9AD-88F819C653AD}"/>
              </a:ext>
            </a:extLst>
          </p:cNvPr>
          <p:cNvSpPr txBox="1"/>
          <p:nvPr/>
        </p:nvSpPr>
        <p:spPr>
          <a:xfrm>
            <a:off x="1212660" y="202000"/>
            <a:ext cx="72974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CALCULATION OF DASHBOARD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9820E-6176-4422-86FD-54E50189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63" y="720228"/>
            <a:ext cx="7507951" cy="1722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F37AF-4272-46D2-AEFD-BD737AB7F284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FFABAE8-DBD9-40E5-B99A-CD114DE5A779}"/>
              </a:ext>
            </a:extLst>
          </p:cNvPr>
          <p:cNvSpPr/>
          <p:nvPr/>
        </p:nvSpPr>
        <p:spPr>
          <a:xfrm>
            <a:off x="1152880" y="1686141"/>
            <a:ext cx="2255107" cy="751702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Dashboard Location</a:t>
            </a:r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ECC085B-43B2-4B9F-822C-2D54AD98AEC5}"/>
              </a:ext>
            </a:extLst>
          </p:cNvPr>
          <p:cNvSpPr/>
          <p:nvPr/>
        </p:nvSpPr>
        <p:spPr>
          <a:xfrm>
            <a:off x="4931988" y="1603763"/>
            <a:ext cx="2255107" cy="916459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Located such that driver's visibility os 20 feet ahead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9295FF-BCAD-4EEF-8972-B94745EE076D}"/>
              </a:ext>
            </a:extLst>
          </p:cNvPr>
          <p:cNvSpPr/>
          <p:nvPr/>
        </p:nvSpPr>
        <p:spPr>
          <a:xfrm>
            <a:off x="8494852" y="1531682"/>
            <a:ext cx="2656701" cy="1060621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Height decided such that sufficient clearance from floor for egress</a:t>
            </a:r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809F09-5BB6-4DC3-9B96-BEA965EFFFF0}"/>
              </a:ext>
            </a:extLst>
          </p:cNvPr>
          <p:cNvSpPr/>
          <p:nvPr/>
        </p:nvSpPr>
        <p:spPr>
          <a:xfrm>
            <a:off x="3776291" y="1817361"/>
            <a:ext cx="978243" cy="483972"/>
          </a:xfrm>
          <a:prstGeom prst="right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DD7FD6-E6BB-4502-9184-1F653B4E47CC}"/>
              </a:ext>
            </a:extLst>
          </p:cNvPr>
          <p:cNvSpPr/>
          <p:nvPr/>
        </p:nvSpPr>
        <p:spPr>
          <a:xfrm>
            <a:off x="7368761" y="1816074"/>
            <a:ext cx="978243" cy="483972"/>
          </a:xfrm>
          <a:prstGeom prst="right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8DB2E3-B9DF-4BE4-915C-929444D2394C}"/>
              </a:ext>
            </a:extLst>
          </p:cNvPr>
          <p:cNvSpPr/>
          <p:nvPr/>
        </p:nvSpPr>
        <p:spPr>
          <a:xfrm>
            <a:off x="2106825" y="4464906"/>
            <a:ext cx="2388971" cy="854674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Dashboard Height</a:t>
            </a:r>
          </a:p>
          <a:p>
            <a:pPr algn="ctr"/>
            <a:r>
              <a:rPr lang="en-GB">
                <a:cs typeface="Calibri"/>
              </a:rPr>
              <a:t>27.08 inches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40F075AF-E312-4C55-827A-15C9F1703125}"/>
              </a:ext>
            </a:extLst>
          </p:cNvPr>
          <p:cNvSpPr/>
          <p:nvPr/>
        </p:nvSpPr>
        <p:spPr>
          <a:xfrm>
            <a:off x="4762417" y="4648900"/>
            <a:ext cx="978243" cy="483972"/>
          </a:xfrm>
          <a:prstGeom prst="left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30E2E15-97D8-4D5E-AA91-B51221DB299A}"/>
              </a:ext>
            </a:extLst>
          </p:cNvPr>
          <p:cNvSpPr/>
          <p:nvPr/>
        </p:nvSpPr>
        <p:spPr>
          <a:xfrm>
            <a:off x="9418964" y="2713472"/>
            <a:ext cx="483972" cy="978243"/>
          </a:xfrm>
          <a:prstGeom prst="down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018DD5A-8C67-49C4-AB1C-64137E3A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93" y="3731547"/>
            <a:ext cx="3906794" cy="259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15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EF76DF-4A2B-4C9A-BBD3-FB67F7C61D13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82948-9095-46B5-AB97-0113254DB420}"/>
              </a:ext>
            </a:extLst>
          </p:cNvPr>
          <p:cNvSpPr txBox="1"/>
          <p:nvPr/>
        </p:nvSpPr>
        <p:spPr>
          <a:xfrm>
            <a:off x="837922" y="418894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Pedals mounted on chassis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1FC6CD-2038-4984-85EB-BDFE841FEE6B}"/>
              </a:ext>
            </a:extLst>
          </p:cNvPr>
          <p:cNvSpPr/>
          <p:nvPr/>
        </p:nvSpPr>
        <p:spPr>
          <a:xfrm>
            <a:off x="834575" y="5184430"/>
            <a:ext cx="2584620" cy="1462215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Adjustable pedal assembly to incorporate all drivers</a:t>
            </a:r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641421-7455-4B91-AD82-3F835D9D1C6D}"/>
              </a:ext>
            </a:extLst>
          </p:cNvPr>
          <p:cNvSpPr/>
          <p:nvPr/>
        </p:nvSpPr>
        <p:spPr>
          <a:xfrm>
            <a:off x="4912306" y="5184430"/>
            <a:ext cx="2347782" cy="1462215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Design and assembly was made robust for fast changing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97C293-BB69-4FE5-84C7-E70A2E68940F}"/>
              </a:ext>
            </a:extLst>
          </p:cNvPr>
          <p:cNvSpPr/>
          <p:nvPr/>
        </p:nvSpPr>
        <p:spPr>
          <a:xfrm>
            <a:off x="8619332" y="5184430"/>
            <a:ext cx="2347782" cy="1462215"/>
          </a:xfrm>
          <a:prstGeom prst="roundRect">
            <a:avLst/>
          </a:prstGeom>
          <a:solidFill>
            <a:srgbClr val="006F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Calibri"/>
              </a:rPr>
              <a:t>All forces from pedals dissipating into chassis</a:t>
            </a:r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DEF8C0-E28D-4895-B50A-6B9CD439B984}"/>
              </a:ext>
            </a:extLst>
          </p:cNvPr>
          <p:cNvSpPr/>
          <p:nvPr/>
        </p:nvSpPr>
        <p:spPr>
          <a:xfrm>
            <a:off x="3746310" y="5603974"/>
            <a:ext cx="978243" cy="483972"/>
          </a:xfrm>
          <a:prstGeom prst="right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ED8A4"/>
              </a:solidFill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F4A047D-D8DC-40C3-9451-4930973FCEA6}"/>
              </a:ext>
            </a:extLst>
          </p:cNvPr>
          <p:cNvSpPr/>
          <p:nvPr/>
        </p:nvSpPr>
        <p:spPr>
          <a:xfrm>
            <a:off x="7453337" y="5603974"/>
            <a:ext cx="978243" cy="483972"/>
          </a:xfrm>
          <a:prstGeom prst="rightArrow">
            <a:avLst/>
          </a:prstGeom>
          <a:solidFill>
            <a:srgbClr val="DED8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DED8A4"/>
              </a:solidFill>
              <a:cs typeface="Calibri"/>
            </a:endParaRPr>
          </a:p>
        </p:txBody>
      </p:sp>
      <p:graphicFrame>
        <p:nvGraphicFramePr>
          <p:cNvPr id="19" name="Diagram 19">
            <a:extLst>
              <a:ext uri="{FF2B5EF4-FFF2-40B4-BE49-F238E27FC236}">
                <a16:creationId xmlns:a16="http://schemas.microsoft.com/office/drawing/2014/main" id="{81612FE7-B1AA-4526-BA96-CE30F6D8F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8684324"/>
              </p:ext>
            </p:extLst>
          </p:nvPr>
        </p:nvGraphicFramePr>
        <p:xfrm>
          <a:off x="5092766" y="385120"/>
          <a:ext cx="5993026" cy="484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21" name="TextBox 520">
            <a:extLst>
              <a:ext uri="{FF2B5EF4-FFF2-40B4-BE49-F238E27FC236}">
                <a16:creationId xmlns:a16="http://schemas.microsoft.com/office/drawing/2014/main" id="{19EE6E09-7AFB-444E-A158-239BC9F10F12}"/>
              </a:ext>
            </a:extLst>
          </p:cNvPr>
          <p:cNvSpPr txBox="1"/>
          <p:nvPr/>
        </p:nvSpPr>
        <p:spPr>
          <a:xfrm>
            <a:off x="5607305" y="2543107"/>
            <a:ext cx="10647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</a:p>
        </p:txBody>
      </p:sp>
      <p:pic>
        <p:nvPicPr>
          <p:cNvPr id="10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7324C9E0-D68A-4549-8BE2-ED775085D5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101" r="15254" b="524"/>
          <a:stretch/>
        </p:blipFill>
        <p:spPr>
          <a:xfrm>
            <a:off x="683462" y="983778"/>
            <a:ext cx="2892288" cy="31399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13434CB-A265-4C96-A1FF-2DB8053B81F9}"/>
              </a:ext>
            </a:extLst>
          </p:cNvPr>
          <p:cNvSpPr txBox="1"/>
          <p:nvPr/>
        </p:nvSpPr>
        <p:spPr>
          <a:xfrm>
            <a:off x="461767" y="187186"/>
            <a:ext cx="510417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PEDAL ASSEMBLY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FBE458-4944-4FA6-BA4A-C958DBE58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82" y="626888"/>
            <a:ext cx="6509114" cy="17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13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hlinkClick r:id="" action="ppaction://media"/>
            <a:extLst>
              <a:ext uri="{FF2B5EF4-FFF2-40B4-BE49-F238E27FC236}">
                <a16:creationId xmlns:a16="http://schemas.microsoft.com/office/drawing/2014/main" id="{4DA7BBB0-A7CC-407E-B6CD-46DBEC596F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4568" y="3862774"/>
            <a:ext cx="4572000" cy="2571750"/>
          </a:xfrm>
          <a:prstGeom prst="rect">
            <a:avLst/>
          </a:prstGeom>
        </p:spPr>
      </p:pic>
      <p:pic>
        <p:nvPicPr>
          <p:cNvPr id="7" name="Picture 8">
            <a:hlinkClick r:id="" action="ppaction://media"/>
            <a:extLst>
              <a:ext uri="{FF2B5EF4-FFF2-40B4-BE49-F238E27FC236}">
                <a16:creationId xmlns:a16="http://schemas.microsoft.com/office/drawing/2014/main" id="{B0AF9C65-8250-41AC-A00A-9A2BE5FA458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85352" y="1422313"/>
            <a:ext cx="4644081" cy="2839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268064-6435-4EC6-BFE9-05AC5EED7655}"/>
              </a:ext>
            </a:extLst>
          </p:cNvPr>
          <p:cNvSpPr txBox="1"/>
          <p:nvPr/>
        </p:nvSpPr>
        <p:spPr>
          <a:xfrm>
            <a:off x="821362" y="229995"/>
            <a:ext cx="510417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PEDAL ASSEMBLY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874C0-4FDB-435E-A011-119C22C42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371" y="712506"/>
            <a:ext cx="6509114" cy="1722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58D92E-C73C-4829-A02D-1A0907CBF67F}"/>
              </a:ext>
            </a:extLst>
          </p:cNvPr>
          <p:cNvSpPr/>
          <p:nvPr/>
        </p:nvSpPr>
        <p:spPr>
          <a:xfrm>
            <a:off x="5067554" y="1837246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23C12-35A6-4569-867B-EFD031592887}"/>
              </a:ext>
            </a:extLst>
          </p:cNvPr>
          <p:cNvSpPr/>
          <p:nvPr/>
        </p:nvSpPr>
        <p:spPr>
          <a:xfrm>
            <a:off x="5066853" y="3278950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6AB22-2BAD-4631-BAE9-9B9FF2001B82}"/>
              </a:ext>
            </a:extLst>
          </p:cNvPr>
          <p:cNvSpPr/>
          <p:nvPr/>
        </p:nvSpPr>
        <p:spPr>
          <a:xfrm>
            <a:off x="5066853" y="487554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CCB3F-0E14-4E50-8ECC-F7BF14AB92EA}"/>
              </a:ext>
            </a:extLst>
          </p:cNvPr>
          <p:cNvSpPr txBox="1"/>
          <p:nvPr/>
        </p:nvSpPr>
        <p:spPr>
          <a:xfrm>
            <a:off x="5068653" y="1970972"/>
            <a:ext cx="52405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290mm HEIGHT OF PEDAL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22FDAE-4508-4458-902B-2024B6D43C78}"/>
              </a:ext>
            </a:extLst>
          </p:cNvPr>
          <p:cNvSpPr txBox="1"/>
          <p:nvPr/>
        </p:nvSpPr>
        <p:spPr>
          <a:xfrm>
            <a:off x="5568716" y="3340191"/>
            <a:ext cx="6169283" cy="7197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ADJUSTABILITY OF 50mm, 25mm FORE AND 25mm AFT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F7808-3473-4076-A74A-5E55D394D342}"/>
              </a:ext>
            </a:extLst>
          </p:cNvPr>
          <p:cNvSpPr txBox="1"/>
          <p:nvPr/>
        </p:nvSpPr>
        <p:spPr>
          <a:xfrm>
            <a:off x="4985309" y="5066597"/>
            <a:ext cx="52405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PROVIDE RAISED HEIGHT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CA6F7-4D26-4BD2-B8BB-CCB8177EFD08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31909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2BEC7-397E-4611-B4DE-B3A1E3466217}"/>
              </a:ext>
            </a:extLst>
          </p:cNvPr>
          <p:cNvSpPr txBox="1"/>
          <p:nvPr/>
        </p:nvSpPr>
        <p:spPr>
          <a:xfrm>
            <a:off x="780172" y="188807"/>
            <a:ext cx="3230069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FUTURE GOALS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5058D-E889-4305-8515-3A6F4478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4" y="768175"/>
            <a:ext cx="6046058" cy="1713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29708F-D151-4200-A205-4345701A60BC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40</a:t>
            </a:r>
          </a:p>
        </p:txBody>
      </p:sp>
      <p:pic>
        <p:nvPicPr>
          <p:cNvPr id="6" name="Picture 6" descr="A close up of a building&#10;&#10;Description automatically generated">
            <a:extLst>
              <a:ext uri="{FF2B5EF4-FFF2-40B4-BE49-F238E27FC236}">
                <a16:creationId xmlns:a16="http://schemas.microsoft.com/office/drawing/2014/main" id="{A3FA8938-7DAF-4B13-B6B2-05DF4101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45" y="968975"/>
            <a:ext cx="2743200" cy="2057400"/>
          </a:xfrm>
          <a:prstGeom prst="rect">
            <a:avLst/>
          </a:prstGeom>
        </p:spPr>
      </p:pic>
      <p:pic>
        <p:nvPicPr>
          <p:cNvPr id="7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80C5F6E-17FF-4726-8190-61754204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5" y="3894182"/>
            <a:ext cx="2936274" cy="20455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677BE4-F43D-4774-8F90-DF4207C1E251}"/>
              </a:ext>
            </a:extLst>
          </p:cNvPr>
          <p:cNvSpPr/>
          <p:nvPr/>
        </p:nvSpPr>
        <p:spPr>
          <a:xfrm>
            <a:off x="1185474" y="3093517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AAA10-9741-4232-A4E7-04CF4AABEFBB}"/>
              </a:ext>
            </a:extLst>
          </p:cNvPr>
          <p:cNvSpPr txBox="1"/>
          <p:nvPr/>
        </p:nvSpPr>
        <p:spPr>
          <a:xfrm>
            <a:off x="1676400" y="32415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Hybrid Chassis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C6020-30A4-4D49-AFAC-5FAA3BFF985E}"/>
              </a:ext>
            </a:extLst>
          </p:cNvPr>
          <p:cNvSpPr/>
          <p:nvPr/>
        </p:nvSpPr>
        <p:spPr>
          <a:xfrm>
            <a:off x="1185472" y="5945868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13386-0272-4DD7-8440-0160A808E5AA}"/>
              </a:ext>
            </a:extLst>
          </p:cNvPr>
          <p:cNvSpPr txBox="1"/>
          <p:nvPr/>
        </p:nvSpPr>
        <p:spPr>
          <a:xfrm>
            <a:off x="1676398" y="600126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Real time data of forces from Strain Gauges 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3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6135D29D-D5C9-4E91-969C-33A0E8335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427" y="440724"/>
            <a:ext cx="2619633" cy="2588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5033A2-D915-491C-B02B-22005D690C18}"/>
              </a:ext>
            </a:extLst>
          </p:cNvPr>
          <p:cNvSpPr txBox="1"/>
          <p:nvPr/>
        </p:nvSpPr>
        <p:spPr>
          <a:xfrm>
            <a:off x="6536723" y="3015046"/>
            <a:ext cx="4637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Times New Roman"/>
              </a:rPr>
              <a:t>Mathematical model to incorporate chassis stiffness, Weld Strength, Suspension Stiffness</a:t>
            </a:r>
            <a:endParaRPr lang="en-GB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FAA990-0E5B-4BBF-A308-A3C81BB0000B}"/>
              </a:ext>
            </a:extLst>
          </p:cNvPr>
          <p:cNvSpPr/>
          <p:nvPr/>
        </p:nvSpPr>
        <p:spPr>
          <a:xfrm>
            <a:off x="5994310" y="2980247"/>
            <a:ext cx="448287" cy="678211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B20C5A-7A35-42CC-B938-AFB1849D3A04}"/>
              </a:ext>
            </a:extLst>
          </p:cNvPr>
          <p:cNvCxnSpPr/>
          <p:nvPr/>
        </p:nvCxnSpPr>
        <p:spPr>
          <a:xfrm flipV="1">
            <a:off x="1024324" y="3835486"/>
            <a:ext cx="4551404" cy="2059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F713E9-A564-4A9A-9CA8-689FE2D29103}"/>
              </a:ext>
            </a:extLst>
          </p:cNvPr>
          <p:cNvCxnSpPr>
            <a:cxnSpLocks/>
          </p:cNvCxnSpPr>
          <p:nvPr/>
        </p:nvCxnSpPr>
        <p:spPr>
          <a:xfrm>
            <a:off x="5688998" y="1199378"/>
            <a:ext cx="92677" cy="54060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DC0A49-7C3D-4265-A6AA-534EFC93AD43}"/>
              </a:ext>
            </a:extLst>
          </p:cNvPr>
          <p:cNvCxnSpPr>
            <a:cxnSpLocks/>
          </p:cNvCxnSpPr>
          <p:nvPr/>
        </p:nvCxnSpPr>
        <p:spPr>
          <a:xfrm>
            <a:off x="5997919" y="3835485"/>
            <a:ext cx="5416376" cy="2059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1" descr="A picture containing indoor, sitting, chair, room&#10;&#10;Description generated with very high confidence">
            <a:extLst>
              <a:ext uri="{FF2B5EF4-FFF2-40B4-BE49-F238E27FC236}">
                <a16:creationId xmlns:a16="http://schemas.microsoft.com/office/drawing/2014/main" id="{AA648E65-C4F8-4A0F-B870-D07756628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3860" y="3894968"/>
            <a:ext cx="3628768" cy="20748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1A4FBB-FB7F-4D8F-A66D-C2FE97140CC0}"/>
              </a:ext>
            </a:extLst>
          </p:cNvPr>
          <p:cNvSpPr/>
          <p:nvPr/>
        </p:nvSpPr>
        <p:spPr>
          <a:xfrm>
            <a:off x="6066391" y="5976760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94CAF-A3C2-4627-B9B8-091A230F53DC}"/>
              </a:ext>
            </a:extLst>
          </p:cNvPr>
          <p:cNvSpPr txBox="1"/>
          <p:nvPr/>
        </p:nvSpPr>
        <p:spPr>
          <a:xfrm>
            <a:off x="6536723" y="6011560"/>
            <a:ext cx="35772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imes New Roman"/>
                <a:cs typeface="Times New Roman"/>
              </a:rPr>
              <a:t>Reduced Steering Effort </a:t>
            </a:r>
            <a:r>
              <a:rPr lang="en-GB">
                <a:latin typeface="Times New Roman"/>
                <a:cs typeface="Times New Roman"/>
              </a:rPr>
              <a:t>and Ankle Strain</a:t>
            </a:r>
          </a:p>
        </p:txBody>
      </p:sp>
    </p:spTree>
    <p:extLst>
      <p:ext uri="{BB962C8B-B14F-4D97-AF65-F5344CB8AC3E}">
        <p14:creationId xmlns:p14="http://schemas.microsoft.com/office/powerpoint/2010/main" val="2709312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611760-42B7-4B98-92FA-BCF0AEF5B1AA}"/>
              </a:ext>
            </a:extLst>
          </p:cNvPr>
          <p:cNvSpPr txBox="1"/>
          <p:nvPr/>
        </p:nvSpPr>
        <p:spPr>
          <a:xfrm>
            <a:off x="397189" y="72451"/>
            <a:ext cx="1580727" cy="596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FMEA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E30D2-E970-434F-9204-A485689C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" y="537320"/>
            <a:ext cx="5207275" cy="13533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253226C-B7AF-45FE-8703-7C37ADCAC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51413"/>
              </p:ext>
            </p:extLst>
          </p:nvPr>
        </p:nvGraphicFramePr>
        <p:xfrm>
          <a:off x="51486" y="741405"/>
          <a:ext cx="12135575" cy="6094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552">
                  <a:extLst>
                    <a:ext uri="{9D8B030D-6E8A-4147-A177-3AD203B41FA5}">
                      <a16:colId xmlns:a16="http://schemas.microsoft.com/office/drawing/2014/main" val="1454093839"/>
                    </a:ext>
                  </a:extLst>
                </a:gridCol>
                <a:gridCol w="991114">
                  <a:extLst>
                    <a:ext uri="{9D8B030D-6E8A-4147-A177-3AD203B41FA5}">
                      <a16:colId xmlns:a16="http://schemas.microsoft.com/office/drawing/2014/main" val="3220801009"/>
                    </a:ext>
                  </a:extLst>
                </a:gridCol>
                <a:gridCol w="854539">
                  <a:extLst>
                    <a:ext uri="{9D8B030D-6E8A-4147-A177-3AD203B41FA5}">
                      <a16:colId xmlns:a16="http://schemas.microsoft.com/office/drawing/2014/main" val="2095348682"/>
                    </a:ext>
                  </a:extLst>
                </a:gridCol>
                <a:gridCol w="1281111">
                  <a:extLst>
                    <a:ext uri="{9D8B030D-6E8A-4147-A177-3AD203B41FA5}">
                      <a16:colId xmlns:a16="http://schemas.microsoft.com/office/drawing/2014/main" val="3572219769"/>
                    </a:ext>
                  </a:extLst>
                </a:gridCol>
                <a:gridCol w="530560">
                  <a:extLst>
                    <a:ext uri="{9D8B030D-6E8A-4147-A177-3AD203B41FA5}">
                      <a16:colId xmlns:a16="http://schemas.microsoft.com/office/drawing/2014/main" val="454820011"/>
                    </a:ext>
                  </a:extLst>
                </a:gridCol>
                <a:gridCol w="1242290">
                  <a:extLst>
                    <a:ext uri="{9D8B030D-6E8A-4147-A177-3AD203B41FA5}">
                      <a16:colId xmlns:a16="http://schemas.microsoft.com/office/drawing/2014/main" val="1401433654"/>
                    </a:ext>
                  </a:extLst>
                </a:gridCol>
                <a:gridCol w="530561">
                  <a:extLst>
                    <a:ext uri="{9D8B030D-6E8A-4147-A177-3AD203B41FA5}">
                      <a16:colId xmlns:a16="http://schemas.microsoft.com/office/drawing/2014/main" val="2128272393"/>
                    </a:ext>
                  </a:extLst>
                </a:gridCol>
                <a:gridCol w="1527488">
                  <a:extLst>
                    <a:ext uri="{9D8B030D-6E8A-4147-A177-3AD203B41FA5}">
                      <a16:colId xmlns:a16="http://schemas.microsoft.com/office/drawing/2014/main" val="1735755792"/>
                    </a:ext>
                  </a:extLst>
                </a:gridCol>
                <a:gridCol w="1222803">
                  <a:extLst>
                    <a:ext uri="{9D8B030D-6E8A-4147-A177-3AD203B41FA5}">
                      <a16:colId xmlns:a16="http://schemas.microsoft.com/office/drawing/2014/main" val="1112485142"/>
                    </a:ext>
                  </a:extLst>
                </a:gridCol>
                <a:gridCol w="513328">
                  <a:extLst>
                    <a:ext uri="{9D8B030D-6E8A-4147-A177-3AD203B41FA5}">
                      <a16:colId xmlns:a16="http://schemas.microsoft.com/office/drawing/2014/main" val="697785259"/>
                    </a:ext>
                  </a:extLst>
                </a:gridCol>
                <a:gridCol w="508501">
                  <a:extLst>
                    <a:ext uri="{9D8B030D-6E8A-4147-A177-3AD203B41FA5}">
                      <a16:colId xmlns:a16="http://schemas.microsoft.com/office/drawing/2014/main" val="1424590848"/>
                    </a:ext>
                  </a:extLst>
                </a:gridCol>
                <a:gridCol w="2186728">
                  <a:extLst>
                    <a:ext uri="{9D8B030D-6E8A-4147-A177-3AD203B41FA5}">
                      <a16:colId xmlns:a16="http://schemas.microsoft.com/office/drawing/2014/main" val="2543860525"/>
                    </a:ext>
                  </a:extLst>
                </a:gridCol>
              </a:tblGrid>
              <a:tr h="7961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Item/Function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Potential Failure Modes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Potential Effects of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SEV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Potential Causes of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OCC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Current Design Controls (prevention)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Current Design Controls (selection)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dirty="0">
                          <a:latin typeface="Times New Roman"/>
                        </a:rPr>
                        <a:t>RPN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0" dirty="0">
                          <a:latin typeface="Times New Roman"/>
                        </a:rPr>
                        <a:t>Recommendation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74990"/>
                  </a:ext>
                </a:extLst>
              </a:tr>
              <a:tr h="909279"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Chassis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To mount the components on vehicle  and 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Linkages are not welded properly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Leads to excess vibrations which may lead to breakage of members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When proper welding type is not studied or welding not done properly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Various welding techniques were studied and TIG welding was chosen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Reliability test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Using proper welding method for joining tube , analysis strength of welding tensile testing machine , or having non-destructive testing of weld cracks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614647"/>
                  </a:ext>
                </a:extLst>
              </a:tr>
              <a:tr h="909279">
                <a:tc>
                  <a:txBody>
                    <a:bodyPr/>
                    <a:lstStyle/>
                    <a:p>
                      <a:endParaRPr lang="en-GB" sz="12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The loads in different conditions </a:t>
                      </a:r>
                    </a:p>
                    <a:p>
                      <a:pPr lvl="0">
                        <a:buNone/>
                      </a:pPr>
                      <a:endParaRPr lang="en-GB" sz="12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Improper choice of material type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Leads to undue flexing and deflection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Improper material analysis in FEA software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Material chosen after performing different physical test and comparing with baseline steel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Physical Property testing Physical Property testing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Analysing all the material taken into design consideration with proper boundary conditions in simulation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329531"/>
                  </a:ext>
                </a:extLst>
              </a:tr>
              <a:tr h="909279">
                <a:tc>
                  <a:txBody>
                    <a:bodyPr/>
                    <a:lstStyle/>
                    <a:p>
                      <a:endParaRPr lang="en-GB" sz="12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Structure not properly triangulated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Improper load transfer may lead to the high stress concentration in some regions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Chassis designing not done properly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Best possible triangulated sections were considered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After performing multiple Iterations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Times New Roman"/>
                        </a:rPr>
                        <a:t>Taking into consideration all possible arrangement of members for obtaining optimum load paths </a:t>
                      </a:r>
                      <a:endParaRPr lang="en-US" sz="1200" dirty="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560856"/>
                  </a:ext>
                </a:extLst>
              </a:tr>
              <a:tr h="9092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Seat and seat inserts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To support the driver and provide safety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Frame failure of seat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Driver safety compromised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Excessive loads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Using Design guides as reference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Durability and Reliability Test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/>
                        <a:t>Selection of proper material with required critical bearing stress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667830"/>
                  </a:ext>
                </a:extLst>
              </a:tr>
              <a:tr h="9092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Paddle Shifters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For upshifting and downshifting of gears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Improper selection of magnets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Improper retracting mechanism  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GB" sz="12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Magnetic range not analysed properly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Various magnet samples were tested, and their strength was analysed. Two neodymium magnets gives the best result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Durability Test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dirty="0">
                          <a:latin typeface="Times New Roman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 dirty="0">
                          <a:latin typeface="Calibri"/>
                        </a:rPr>
                        <a:t>Proper analysing the magnetic range. Finding the range up to which magnetic effect can be sensed.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30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209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DD9E81-D2BE-462B-B831-A3FB1920BD98}"/>
              </a:ext>
            </a:extLst>
          </p:cNvPr>
          <p:cNvSpPr txBox="1"/>
          <p:nvPr/>
        </p:nvSpPr>
        <p:spPr>
          <a:xfrm>
            <a:off x="820455" y="465550"/>
            <a:ext cx="38809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DESIGN PROCESS</a:t>
            </a:r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BFF4A29-4BA4-411C-A593-540773A5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53987"/>
            <a:ext cx="5707692" cy="146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168F5-3538-4174-A410-9935DEC64B3B}"/>
              </a:ext>
            </a:extLst>
          </p:cNvPr>
          <p:cNvSpPr txBox="1"/>
          <p:nvPr/>
        </p:nvSpPr>
        <p:spPr>
          <a:xfrm>
            <a:off x="815377" y="1331934"/>
            <a:ext cx="4504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DESIGN CONSTRAINTS: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D7C07-0F6E-4E12-B74D-2048629013FB}"/>
              </a:ext>
            </a:extLst>
          </p:cNvPr>
          <p:cNvSpPr/>
          <p:nvPr/>
        </p:nvSpPr>
        <p:spPr>
          <a:xfrm>
            <a:off x="917400" y="2154627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30B05-1552-4031-8FF2-869CFDF30BF9}"/>
              </a:ext>
            </a:extLst>
          </p:cNvPr>
          <p:cNvSpPr txBox="1"/>
          <p:nvPr/>
        </p:nvSpPr>
        <p:spPr>
          <a:xfrm>
            <a:off x="1474403" y="2248393"/>
            <a:ext cx="42054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SUSPENSION GEOMETRY</a:t>
            </a:r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CD4B0-9546-4E4D-A44E-00620A22DBD0}"/>
              </a:ext>
            </a:extLst>
          </p:cNvPr>
          <p:cNvSpPr txBox="1"/>
          <p:nvPr/>
        </p:nvSpPr>
        <p:spPr>
          <a:xfrm>
            <a:off x="1470454" y="2716426"/>
            <a:ext cx="37729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Suspension pickup points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Bell crank mounting points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Damper mounting points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ARB mounting points</a:t>
            </a:r>
          </a:p>
        </p:txBody>
      </p:sp>
      <p:pic>
        <p:nvPicPr>
          <p:cNvPr id="15" name="Picture 1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ACCD6BB-21D0-4BBD-97FC-A229980A5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346" y="2594561"/>
            <a:ext cx="2743200" cy="1998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466897-C38D-41A8-8D9F-29372037877D}"/>
              </a:ext>
            </a:extLst>
          </p:cNvPr>
          <p:cNvSpPr/>
          <p:nvPr/>
        </p:nvSpPr>
        <p:spPr>
          <a:xfrm>
            <a:off x="917400" y="4193492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3E66F-36C2-4833-8FD1-8E684C73CB54}"/>
              </a:ext>
            </a:extLst>
          </p:cNvPr>
          <p:cNvSpPr txBox="1"/>
          <p:nvPr/>
        </p:nvSpPr>
        <p:spPr>
          <a:xfrm>
            <a:off x="1474403" y="4359339"/>
            <a:ext cx="71710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POWERTRAIN AND DRIVETRAIN PACKAGING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3B68F4-E343-433C-B558-050048B4A87B}"/>
              </a:ext>
            </a:extLst>
          </p:cNvPr>
          <p:cNvSpPr txBox="1"/>
          <p:nvPr/>
        </p:nvSpPr>
        <p:spPr>
          <a:xfrm>
            <a:off x="1470454" y="4827372"/>
            <a:ext cx="5471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Engine accommodation and mounting 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Cooling and Lubrication Routing and mounting 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Spool and its mounting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Ease of assembly and disassembly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Decides the rear length of the chassis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</p:txBody>
      </p:sp>
      <p:pic>
        <p:nvPicPr>
          <p:cNvPr id="19" name="Picture 19" descr="A close up of a motorcycle&#10;&#10;Description generated with high confidence">
            <a:extLst>
              <a:ext uri="{FF2B5EF4-FFF2-40B4-BE49-F238E27FC236}">
                <a16:creationId xmlns:a16="http://schemas.microsoft.com/office/drawing/2014/main" id="{87751945-3F3E-4EFD-A9ED-6AA3ADEE2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532" y="4849126"/>
            <a:ext cx="1360531" cy="1711154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D525DFAA-F830-4D7C-AF6D-82C88DE9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39555"/>
            <a:ext cx="5707692" cy="1467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3</a:t>
            </a:r>
            <a:endParaRPr lang="en-GB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451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5715F9-FA97-4398-8B7C-49D237D96C42}"/>
              </a:ext>
            </a:extLst>
          </p:cNvPr>
          <p:cNvSpPr/>
          <p:nvPr/>
        </p:nvSpPr>
        <p:spPr>
          <a:xfrm>
            <a:off x="917400" y="1207275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6624A-BC88-442E-89ED-C1C07A5B1246}"/>
              </a:ext>
            </a:extLst>
          </p:cNvPr>
          <p:cNvSpPr txBox="1"/>
          <p:nvPr/>
        </p:nvSpPr>
        <p:spPr>
          <a:xfrm>
            <a:off x="918350" y="333096"/>
            <a:ext cx="4504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DESIGN CONSTRAINTS: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D2E61-B50E-4490-A222-8255E059BBBC}"/>
              </a:ext>
            </a:extLst>
          </p:cNvPr>
          <p:cNvSpPr txBox="1"/>
          <p:nvPr/>
        </p:nvSpPr>
        <p:spPr>
          <a:xfrm>
            <a:off x="1330241" y="1301042"/>
            <a:ext cx="35360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DRIVER ERGONOMIC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AB4A5-9A96-4B78-A8F9-E119FF9B0274}"/>
              </a:ext>
            </a:extLst>
          </p:cNvPr>
          <p:cNvSpPr txBox="1"/>
          <p:nvPr/>
        </p:nvSpPr>
        <p:spPr>
          <a:xfrm>
            <a:off x="1326292" y="1769075"/>
            <a:ext cx="57294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Cockpit Parameters based on drivability of each driver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Dimensions of the chassis to accommodate all drivers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Ease of egress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Optimum visibility in the front of the vehicle</a:t>
            </a:r>
          </a:p>
        </p:txBody>
      </p:sp>
      <p:pic>
        <p:nvPicPr>
          <p:cNvPr id="10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4EA7A3A-4363-4738-ADC9-4E6A378D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32" y="3200645"/>
            <a:ext cx="4298092" cy="2598547"/>
          </a:xfrm>
          <a:prstGeom prst="rect">
            <a:avLst/>
          </a:prstGeom>
        </p:spPr>
      </p:pic>
      <p:pic>
        <p:nvPicPr>
          <p:cNvPr id="11" name="Picture 11" descr="A picture containing indoor, sitting, chair, room&#10;&#10;Description generated with very high confidence">
            <a:extLst>
              <a:ext uri="{FF2B5EF4-FFF2-40B4-BE49-F238E27FC236}">
                <a16:creationId xmlns:a16="http://schemas.microsoft.com/office/drawing/2014/main" id="{F8CEF679-CD00-43AE-B166-1CEBFC86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536" y="3225643"/>
            <a:ext cx="3628768" cy="2074877"/>
          </a:xfrm>
          <a:prstGeom prst="rect">
            <a:avLst/>
          </a:prstGeom>
        </p:spPr>
      </p:pic>
      <p:pic>
        <p:nvPicPr>
          <p:cNvPr id="12" name="Picture 12" descr="A picture containing boat, yellow, plane&#10;&#10;Description generated with very high confidence">
            <a:extLst>
              <a:ext uri="{FF2B5EF4-FFF2-40B4-BE49-F238E27FC236}">
                <a16:creationId xmlns:a16="http://schemas.microsoft.com/office/drawing/2014/main" id="{84B7C5A7-AB43-4098-AB32-3B9A7BEB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563" y="3174967"/>
            <a:ext cx="3371335" cy="26293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62C3E-0710-45BB-96DD-11381C59B329}"/>
              </a:ext>
            </a:extLst>
          </p:cNvPr>
          <p:cNvSpPr txBox="1"/>
          <p:nvPr/>
        </p:nvSpPr>
        <p:spPr>
          <a:xfrm>
            <a:off x="9646509" y="5414318"/>
            <a:ext cx="11368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Driver jig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B0DD0-2D2A-458C-8710-8A8E011C9E33}"/>
              </a:ext>
            </a:extLst>
          </p:cNvPr>
          <p:cNvSpPr txBox="1"/>
          <p:nvPr/>
        </p:nvSpPr>
        <p:spPr>
          <a:xfrm>
            <a:off x="4642021" y="6021857"/>
            <a:ext cx="3834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Mankind Assembly based on anthropometric data</a:t>
            </a:r>
            <a:endParaRPr lang="en-US"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D46684-8BD7-4F1E-8148-2C5BA0AADFFA}"/>
              </a:ext>
            </a:extLst>
          </p:cNvPr>
          <p:cNvSpPr txBox="1"/>
          <p:nvPr/>
        </p:nvSpPr>
        <p:spPr>
          <a:xfrm>
            <a:off x="976184" y="6011561"/>
            <a:ext cx="35978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Plot of Driver Anthropometric Data</a:t>
            </a:r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A19A751-6EF0-40EE-A120-A4D7B24D1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99528"/>
            <a:ext cx="5707692" cy="146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4</a:t>
            </a:r>
            <a:endParaRPr lang="en-GB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24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B75C48-2F42-4E6B-B2BB-04FBF6F4E2CF}"/>
              </a:ext>
            </a:extLst>
          </p:cNvPr>
          <p:cNvSpPr txBox="1"/>
          <p:nvPr/>
        </p:nvSpPr>
        <p:spPr>
          <a:xfrm>
            <a:off x="918350" y="333096"/>
            <a:ext cx="45040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DESIGN CONSTRAINTS: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0B0F0-A90D-408C-8031-747F3DEF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9528"/>
            <a:ext cx="5707692" cy="1467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45CE6-70FB-4304-8451-8FADB2C919CD}"/>
              </a:ext>
            </a:extLst>
          </p:cNvPr>
          <p:cNvSpPr/>
          <p:nvPr/>
        </p:nvSpPr>
        <p:spPr>
          <a:xfrm>
            <a:off x="917400" y="1207275"/>
            <a:ext cx="407097" cy="657617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>
                <a:solidFill>
                  <a:srgbClr val="B7455B"/>
                </a:solidFill>
                <a:latin typeface="Tahoma"/>
                <a:ea typeface="Tahoma"/>
                <a:cs typeface="Calibri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2D41D3-5DD3-4A6B-84C2-26C341222A68}"/>
              </a:ext>
            </a:extLst>
          </p:cNvPr>
          <p:cNvSpPr txBox="1"/>
          <p:nvPr/>
        </p:nvSpPr>
        <p:spPr>
          <a:xfrm>
            <a:off x="1330241" y="1301042"/>
            <a:ext cx="20326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FSAE Rules</a:t>
            </a:r>
            <a:endParaRPr lang="en-US"/>
          </a:p>
        </p:txBody>
      </p:sp>
      <p:pic>
        <p:nvPicPr>
          <p:cNvPr id="10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81EF65F9-2DBC-4E38-AD98-5B602BFE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81" y="1810060"/>
            <a:ext cx="2743200" cy="2290527"/>
          </a:xfrm>
          <a:prstGeom prst="rect">
            <a:avLst/>
          </a:prstGeom>
        </p:spPr>
      </p:pic>
      <p:pic>
        <p:nvPicPr>
          <p:cNvPr id="11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9A8C0EA-B19E-468C-B03A-55D35A8E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153" y="3995738"/>
            <a:ext cx="2657475" cy="2676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B2CF08-95FF-4241-B4EC-2CE2EA07F581}"/>
              </a:ext>
            </a:extLst>
          </p:cNvPr>
          <p:cNvSpPr txBox="1"/>
          <p:nvPr/>
        </p:nvSpPr>
        <p:spPr>
          <a:xfrm>
            <a:off x="3962400" y="2623750"/>
            <a:ext cx="2351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+mn-lt"/>
              </a:rPr>
              <a:t>Cockpit Opening Template</a:t>
            </a:r>
            <a:endParaRPr lang="en-GB">
              <a:latin typeface="Times New Roman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29B3BF-9C3B-41D2-B214-B99C2A2E3EC1}"/>
              </a:ext>
            </a:extLst>
          </p:cNvPr>
          <p:cNvSpPr txBox="1"/>
          <p:nvPr/>
        </p:nvSpPr>
        <p:spPr>
          <a:xfrm>
            <a:off x="7504672" y="5198073"/>
            <a:ext cx="37626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Calibri"/>
              </a:rPr>
              <a:t>95th Percentile Template</a:t>
            </a:r>
            <a:endParaRPr lang="en-US">
              <a:latin typeface="Calibri" panose="020F0502020204030204"/>
              <a:cs typeface="Calibri"/>
            </a:endParaRPr>
          </a:p>
          <a:p>
            <a:pPr algn="ctr"/>
            <a:r>
              <a:rPr lang="en-GB">
                <a:latin typeface="Times New Roman"/>
                <a:cs typeface="Calibri"/>
              </a:rPr>
              <a:t>Decides the front length of the chassis</a:t>
            </a:r>
            <a:endParaRPr lang="en-US">
              <a:cs typeface="Calibri"/>
            </a:endParaRPr>
          </a:p>
        </p:txBody>
      </p:sp>
      <p:pic>
        <p:nvPicPr>
          <p:cNvPr id="15" name="Picture 1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3522F469-9647-4425-9BC3-6926C916C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0" r="5410" b="376"/>
          <a:stretch/>
        </p:blipFill>
        <p:spPr>
          <a:xfrm>
            <a:off x="6705600" y="1923795"/>
            <a:ext cx="5365448" cy="27221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CC6F04-000E-46EB-AF85-6F5A0183ABC7}"/>
              </a:ext>
            </a:extLst>
          </p:cNvPr>
          <p:cNvSpPr txBox="1"/>
          <p:nvPr/>
        </p:nvSpPr>
        <p:spPr>
          <a:xfrm>
            <a:off x="4250724" y="5198075"/>
            <a:ext cx="2351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ea typeface="+mn-lt"/>
                <a:cs typeface="Times New Roman"/>
              </a:rPr>
              <a:t>Internal Cross-section Template</a:t>
            </a:r>
            <a:endParaRPr lang="en-GB">
              <a:ea typeface="+mn-lt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8218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B517D385-6051-4334-A4A1-E18CC6DD3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436326"/>
              </p:ext>
            </p:extLst>
          </p:nvPr>
        </p:nvGraphicFramePr>
        <p:xfrm>
          <a:off x="1771135" y="4112740"/>
          <a:ext cx="8783594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C6DD09-97A9-4926-93EF-82682565FD39}"/>
              </a:ext>
            </a:extLst>
          </p:cNvPr>
          <p:cNvSpPr txBox="1"/>
          <p:nvPr/>
        </p:nvSpPr>
        <p:spPr>
          <a:xfrm>
            <a:off x="918350" y="333096"/>
            <a:ext cx="42054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rgbClr val="006F83"/>
                </a:solidFill>
                <a:latin typeface="TAHOMA"/>
                <a:ea typeface="TAHOMA"/>
                <a:cs typeface="TAHOMA"/>
              </a:rPr>
              <a:t>MATERIAL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8F74E-4449-4A16-B167-3978389BC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899528"/>
            <a:ext cx="5707692" cy="146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866B32-F4D5-4D52-8C8D-1396C60E9B31}"/>
              </a:ext>
            </a:extLst>
          </p:cNvPr>
          <p:cNvSpPr txBox="1"/>
          <p:nvPr/>
        </p:nvSpPr>
        <p:spPr>
          <a:xfrm>
            <a:off x="615781" y="2263344"/>
            <a:ext cx="445254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>
                <a:latin typeface="Times New Roman"/>
                <a:ea typeface="+mn-lt"/>
                <a:cs typeface="+mn-lt"/>
              </a:rPr>
              <a:t>AISI 4130 (chromoly)</a:t>
            </a:r>
            <a:r>
              <a:rPr lang="en-GB" sz="1600">
                <a:latin typeface="Times New Roman"/>
                <a:ea typeface="+mn-lt"/>
                <a:cs typeface="+mn-lt"/>
              </a:rPr>
              <a:t> is selected as a material for chassis production taking into consideration manufacturing parameters – machinability, weld ability.</a:t>
            </a:r>
            <a:endParaRPr lang="en-US"/>
          </a:p>
          <a:p>
            <a:r>
              <a:rPr lang="en-GB" sz="1600">
                <a:latin typeface="Times New Roman"/>
                <a:ea typeface="+mn-lt"/>
                <a:cs typeface="+mn-lt"/>
              </a:rPr>
              <a:t> </a:t>
            </a:r>
            <a:r>
              <a:rPr lang="en-GB" sz="1600">
                <a:ea typeface="+mn-lt"/>
                <a:cs typeface="+mn-lt"/>
              </a:rPr>
              <a:t>  </a:t>
            </a:r>
            <a:endParaRPr lang="en-GB" sz="1600">
              <a:cs typeface="Calibri"/>
            </a:endParaRPr>
          </a:p>
          <a:p>
            <a:r>
              <a:rPr lang="en-GB" sz="1600">
                <a:latin typeface="Times New Roman"/>
                <a:ea typeface="+mn-lt"/>
                <a:cs typeface="+mn-lt"/>
              </a:rPr>
              <a:t>Flexural rigidity for different materials are specified for a tube of 25.4 mm outer diameter and 1.2 mm thickness: </a:t>
            </a:r>
            <a:endParaRPr lang="en-GB" sz="1600">
              <a:latin typeface="Times New Roman"/>
              <a:cs typeface="Times New Roman"/>
            </a:endParaRPr>
          </a:p>
          <a:p>
            <a:endParaRPr lang="en-GB" sz="1600">
              <a:latin typeface="Times New Roman"/>
              <a:ea typeface="+mn-lt"/>
              <a:cs typeface="+mn-lt"/>
            </a:endParaRPr>
          </a:p>
          <a:p>
            <a:endParaRPr lang="en-GB" sz="1600">
              <a:latin typeface="Times New Roman"/>
              <a:ea typeface="+mn-lt"/>
              <a:cs typeface="+mn-lt"/>
            </a:endParaRPr>
          </a:p>
          <a:p>
            <a:endParaRPr lang="en-GB" sz="1600">
              <a:latin typeface="Times New Roman"/>
              <a:ea typeface="+mn-lt"/>
              <a:cs typeface="+mn-lt"/>
            </a:endParaRPr>
          </a:p>
          <a:p>
            <a:r>
              <a:rPr lang="en-GB" sz="1600">
                <a:latin typeface="Times New Roman"/>
                <a:ea typeface="+mn-lt"/>
                <a:cs typeface="+mn-lt"/>
              </a:rPr>
              <a:t>                  </a:t>
            </a:r>
            <a:r>
              <a:rPr lang="en-GB" sz="1600" b="1">
                <a:latin typeface="Times New Roman"/>
                <a:ea typeface="+mn-lt"/>
                <a:cs typeface="+mn-lt"/>
              </a:rPr>
              <a:t>Flexural Rigidity:</a:t>
            </a:r>
          </a:p>
          <a:p>
            <a:endParaRPr lang="en-GB" sz="1600" baseline="30000">
              <a:latin typeface="Times New Roman"/>
              <a:ea typeface="+mn-lt"/>
              <a:cs typeface="+mn-lt"/>
            </a:endParaRPr>
          </a:p>
          <a:p>
            <a:endParaRPr lang="en-GB" sz="1600" baseline="30000">
              <a:latin typeface="Times New Roman"/>
              <a:ea typeface="+mn-lt"/>
              <a:cs typeface="+mn-lt"/>
            </a:endParaRPr>
          </a:p>
          <a:p>
            <a:endParaRPr lang="en-GB" sz="1600" baseline="30000">
              <a:latin typeface="Times New Roman"/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267268-E3E9-42DE-A6A1-28F2B7C7EC7D}"/>
              </a:ext>
            </a:extLst>
          </p:cNvPr>
          <p:cNvSpPr/>
          <p:nvPr/>
        </p:nvSpPr>
        <p:spPr>
          <a:xfrm>
            <a:off x="11039642" y="6129384"/>
            <a:ext cx="788097" cy="420780"/>
          </a:xfrm>
          <a:prstGeom prst="rect">
            <a:avLst/>
          </a:prstGeom>
          <a:solidFill>
            <a:srgbClr val="DED8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bg1"/>
                </a:solidFill>
                <a:latin typeface="Tahoma"/>
                <a:ea typeface="Tahoma"/>
                <a:cs typeface="Calibri"/>
              </a:rPr>
              <a:t>6</a:t>
            </a:r>
            <a:endParaRPr lang="en-GB" b="1" dirty="0">
              <a:solidFill>
                <a:schemeClr val="bg1"/>
              </a:solidFill>
              <a:latin typeface="Tahoma"/>
              <a:ea typeface="Tahoma"/>
              <a:cs typeface="Calibri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CD501A1-392C-4833-B2B5-357DE6316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0156" y="1366885"/>
            <a:ext cx="6748847" cy="36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91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835</cp:revision>
  <dcterms:created xsi:type="dcterms:W3CDTF">2020-06-13T14:00:10Z</dcterms:created>
  <dcterms:modified xsi:type="dcterms:W3CDTF">2020-07-06T18:43:20Z</dcterms:modified>
</cp:coreProperties>
</file>